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70" r:id="rId9"/>
    <p:sldId id="259" r:id="rId10"/>
    <p:sldId id="266" r:id="rId11"/>
    <p:sldId id="262" r:id="rId12"/>
    <p:sldId id="269" r:id="rId13"/>
    <p:sldId id="260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4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5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2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964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87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50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0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84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4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8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6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6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2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7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4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3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AC90A8-E555-4FA7-B3E6-9B7AC8D0780E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F6291-6F30-4F63-A485-14A561E8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27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6765" y="3441493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вычислительные приемы при вычитании в пределах 1000 с переходом через разряд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7" y="161633"/>
            <a:ext cx="8733181" cy="64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023" y="376136"/>
            <a:ext cx="9404723" cy="1400530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9763471" cy="4195481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Найдём разность чисел 846 и 561 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столбик.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7" y="2821398"/>
            <a:ext cx="1957556" cy="2847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80" y="2821398"/>
            <a:ext cx="1915832" cy="28524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26" y="2822900"/>
            <a:ext cx="1781538" cy="2850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5"/>
          <a:stretch/>
        </p:blipFill>
        <p:spPr>
          <a:xfrm>
            <a:off x="7811351" y="2822900"/>
            <a:ext cx="1832776" cy="285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989" y="346701"/>
            <a:ext cx="9404723" cy="1400530"/>
          </a:xfrm>
        </p:spPr>
        <p:txBody>
          <a:bodyPr/>
          <a:lstStyle/>
          <a:p>
            <a:pPr algn="ctr"/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 таблицы умножения</a:t>
            </a:r>
            <a:b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6, 7, 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171" y="2185439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лишь 6 «незнакомых» примеров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6×7=42</a:t>
            </a:r>
          </a:p>
          <a:p>
            <a:pPr algn="ctr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6×8=48</a:t>
            </a:r>
          </a:p>
          <a:p>
            <a:pPr algn="ctr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6×9=54</a:t>
            </a:r>
          </a:p>
          <a:p>
            <a:pPr algn="ctr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7×8=56</a:t>
            </a:r>
          </a:p>
          <a:p>
            <a:pPr algn="ctr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7×9=63</a:t>
            </a:r>
          </a:p>
          <a:p>
            <a:pPr algn="ctr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8×9=72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2609" y="980661"/>
            <a:ext cx="112510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fontAlgn="base"/>
            <a:r>
              <a:rPr lang="ru-RU" sz="3600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«Умножение на 9».</a:t>
            </a:r>
          </a:p>
          <a:p>
            <a:pPr indent="450850" algn="ctr" fontAlgn="base"/>
            <a:endParaRPr lang="ru-RU" sz="36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fontAlgn="base"/>
            <a:r>
              <a:rPr lang="ru-RU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Сама девятка ведь и означает десять минус один. Воспользуемся  этим.</a:t>
            </a:r>
          </a:p>
          <a:p>
            <a:pPr indent="450850" algn="just" fontAlgn="base"/>
            <a:endParaRPr lang="ru-RU" sz="36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fontAlgn="base"/>
            <a:r>
              <a:rPr lang="ru-RU" sz="36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число умножаем на 10, а затем  отнимаем число, которое умножали на 9, например, 8х9=8х10-8=72.</a:t>
            </a:r>
            <a:endParaRPr lang="ru-RU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972" y="479222"/>
            <a:ext cx="9404723" cy="1400530"/>
          </a:xfrm>
        </p:spPr>
        <p:txBody>
          <a:bodyPr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«Китайский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балванчик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1062" y="1721613"/>
            <a:ext cx="8946541" cy="419548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9*2=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                           9*2=_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marL="0" indent="0" algn="ctr" fontAlgn="base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9*3=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                           9*3=_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marL="0" indent="0" algn="ctr" fontAlgn="base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9*4=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                           9*4=_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indent="0" algn="ctr" fontAlgn="base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9*5=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                           9*5=_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0" indent="0" algn="ctr" fontAlgn="base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9*6=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                            9*6=_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indent="0" algn="ctr" fontAlgn="base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9*7=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                            9*7=_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indent="0" algn="ctr" fontAlgn="base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9*8=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                            9*8=_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 algn="ctr" fontAlgn="base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9*9=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                            9*9=_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122" y="3899382"/>
            <a:ext cx="11860695" cy="279296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контролировать пошагово правильность применения алгоритмов арифметических действий при письменных вычислениях?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использовать различные приёмы проверки правильности вычислений?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55" y="365125"/>
            <a:ext cx="5171290" cy="34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241" y="518979"/>
            <a:ext cx="9404723" cy="1400530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825" y="1430066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Вычитание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Разряд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Разрядные единицы</a:t>
            </a: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2" y="185531"/>
            <a:ext cx="11270996" cy="6347791"/>
          </a:xfrm>
        </p:spPr>
      </p:pic>
    </p:spTree>
    <p:extLst>
      <p:ext uri="{BB962C8B-B14F-4D97-AF65-F5344CB8AC3E}">
        <p14:creationId xmlns:p14="http://schemas.microsoft.com/office/powerpoint/2010/main" val="31630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42" y="185199"/>
            <a:ext cx="9407340" cy="6527873"/>
          </a:xfrm>
        </p:spPr>
      </p:pic>
    </p:spTree>
    <p:extLst>
      <p:ext uri="{BB962C8B-B14F-4D97-AF65-F5344CB8AC3E}">
        <p14:creationId xmlns:p14="http://schemas.microsoft.com/office/powerpoint/2010/main" val="41273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4" r="-3169"/>
          <a:stretch/>
        </p:blipFill>
        <p:spPr>
          <a:xfrm>
            <a:off x="1288272" y="602471"/>
            <a:ext cx="9233954" cy="55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972" y="479222"/>
            <a:ext cx="9404723" cy="1400530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965" y="187975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Правило 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уменьшаемого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вычитаемого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письменном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вычитании: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разряд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под соответствующим разрядом.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Указание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действий: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вычитание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с разряда единиц (справа налево).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Прием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заема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разрядных единиц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старших разрядах при вычитании в случае нехватки единиц для выполнения действий.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6697" y="1621334"/>
            <a:ext cx="8946541" cy="419548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Записываем единицы под единицами, десятки под десятками, сотни под сотнями.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Вычитаем единицы (если нельзя вычесть, занимаем 1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Вычитаем десятки (помни о том, что занимали 1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Вычитаем сотни (помни о том, что занимали 1 сот.)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Читаем отчет.</a:t>
            </a:r>
          </a:p>
          <a:p>
            <a:endParaRPr lang="ru-RU" dirty="0"/>
          </a:p>
          <a:p>
            <a:r>
              <a:rPr lang="ru-RU" dirty="0" smtClean="0"/>
              <a:t>Важно при этом комментировать каждые действие (шаг).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3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826" r="-5907"/>
          <a:stretch/>
        </p:blipFill>
        <p:spPr>
          <a:xfrm>
            <a:off x="838200" y="795131"/>
            <a:ext cx="10737462" cy="51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120</TotalTime>
  <Words>517</Words>
  <Application>Microsoft Office PowerPoint</Application>
  <PresentationFormat>Широкоэкранный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Ион</vt:lpstr>
      <vt:lpstr>Письменные вычислительные приемы при вычитании в пределах 1000 с переходом через разряд </vt:lpstr>
      <vt:lpstr>? </vt:lpstr>
      <vt:lpstr>Понятия  </vt:lpstr>
      <vt:lpstr>Презентация PowerPoint</vt:lpstr>
      <vt:lpstr>Презентация PowerPoint</vt:lpstr>
      <vt:lpstr>Презентация PowerPoint</vt:lpstr>
      <vt:lpstr>Правила</vt:lpstr>
      <vt:lpstr>Алгоритм </vt:lpstr>
      <vt:lpstr> </vt:lpstr>
      <vt:lpstr>Презентация PowerPoint</vt:lpstr>
      <vt:lpstr>Например</vt:lpstr>
      <vt:lpstr>Презентация PowerPoint</vt:lpstr>
      <vt:lpstr>Секреты таблицы умножения на 6, 7, 8</vt:lpstr>
      <vt:lpstr>Презентация PowerPoint</vt:lpstr>
      <vt:lpstr>Прием «Китайский балванчик»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Письменные вычислительные приемы при вычитании с переходом через разряд </dc:title>
  <dc:creator>gundillas_001@outlook.com</dc:creator>
  <cp:lastModifiedBy>6-6-1</cp:lastModifiedBy>
  <cp:revision>14</cp:revision>
  <dcterms:created xsi:type="dcterms:W3CDTF">2023-12-15T16:33:14Z</dcterms:created>
  <dcterms:modified xsi:type="dcterms:W3CDTF">2023-12-16T03:38:50Z</dcterms:modified>
</cp:coreProperties>
</file>