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84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60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79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19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54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56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9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02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22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84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81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67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86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123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98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09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81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C5ABEC-E50E-4C43-923F-FE4478CC69F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B5BDB8-41AF-42A8-90A2-15C644BA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7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2C0BD-BB1A-42E0-AABC-8551CAD6B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задачи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2F7D7E-79F5-4CCF-B30F-B424943AE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683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E1A72-BCA7-4E6B-99B7-8F4DA427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2A975D-6E89-4E31-8F56-5930091A3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16" y="499730"/>
            <a:ext cx="7857460" cy="59010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41A328-1BA7-44DF-88C1-7BCDE56E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944" y="2635178"/>
            <a:ext cx="1476887" cy="8830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400589-053C-49E1-8FA3-18FC60E8F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641" y="4005060"/>
            <a:ext cx="2495103" cy="7173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4272B8-1C78-49AC-9F75-62F00D790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774" y="1400470"/>
            <a:ext cx="2027274" cy="8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B8215-8884-4378-A9FF-6D88D6C1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lvl="0" indent="45021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26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br>
              <a:rPr lang="ru-RU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5A389-5160-4C6E-9C8E-2B30F0E8D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сварила варенье. Получилось 18л. </a:t>
            </a:r>
          </a:p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количество двухлитровых или какое количество трёхлитровых банок понадобится для того, чтобы разлить всё варенье? </a:t>
            </a:r>
          </a:p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Хватит ли для этого количества варенья 3 двухлитровых и 3 трехлитровых банок? Если не хватит такого количества банок, какими вариантами можно дополнить?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D46FAA-A252-4E8C-9C7C-DB044E32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029" y="701749"/>
            <a:ext cx="1670125" cy="25571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656F5-C35D-45B3-9466-31573A067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308" y="1306939"/>
            <a:ext cx="1278897" cy="19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0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547DC-BFCD-4342-B656-81EC1629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BEB388-3952-433C-99B5-19EBA3BD5E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4978" y="648585"/>
            <a:ext cx="6432696" cy="5656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49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89272-A573-4634-AC84-A40CE5CE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206055-43EB-4691-922B-A4C1915E0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530" y="921087"/>
            <a:ext cx="7870647" cy="49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29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7BC44-08BC-410E-9D31-6C296BD9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5B53E4-0A5C-428D-8F1B-90D3B869A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872" y="723014"/>
            <a:ext cx="7537988" cy="55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4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7ED2A-E190-47EB-9666-CA8FE85C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6B65B5-4E28-499A-A19B-7A5B24E7AEA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57334" r="5235" b="7048"/>
          <a:stretch>
            <a:fillRect/>
          </a:stretch>
        </p:blipFill>
        <p:spPr>
          <a:xfrm>
            <a:off x="1637414" y="825991"/>
            <a:ext cx="8610600" cy="52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5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5496C-D0CF-400A-B8D3-1ECBB6EB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4C447-A3DF-4DD4-96CC-B35EFEB7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86822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58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Практико-ориентированные задачи</vt:lpstr>
      <vt:lpstr>Презентация PowerPoint</vt:lpstr>
      <vt:lpstr>Задача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2023-12-15T16:36:05Z</dcterms:created>
  <dcterms:modified xsi:type="dcterms:W3CDTF">2023-12-15T17:32:09Z</dcterms:modified>
</cp:coreProperties>
</file>