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2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6C8F95D-B661-482D-9010-3FB5B23762E7}" type="datetimeFigureOut">
              <a:rPr lang="ru-RU" smtClean="0"/>
              <a:pPr>
                <a:defRPr/>
              </a:pPr>
              <a:t>16.12.2023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B3B978E-A441-48FB-99EB-F7489D2A9C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FA2547B-374E-4145-A77E-B193EA1ED9E5}" type="datetimeFigureOut">
              <a:rPr lang="ru-RU" smtClean="0"/>
              <a:pPr>
                <a:defRPr/>
              </a:pPr>
              <a:t>16.12.2023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CE240DF-EB7F-4A7E-A853-AEC11B816D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ACC0125-65A1-4009-9C02-87B0E743DBC2}" type="datetimeFigureOut">
              <a:rPr lang="ru-RU" smtClean="0"/>
              <a:pPr>
                <a:defRPr/>
              </a:pPr>
              <a:t>16.12.2023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A706C67-E6F0-42AA-A6CF-A58F62E144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038150-39BC-429D-88D4-6AC7B630B440}" type="datetimeFigureOut">
              <a:rPr lang="ru-RU" smtClean="0"/>
              <a:pPr>
                <a:defRPr/>
              </a:pPr>
              <a:t>16.12.2023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67D58F-729E-4136-B482-9A886505CC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D0EE645-A254-4E2B-A7C2-070F9C7432FC}" type="datetimeFigureOut">
              <a:rPr lang="ru-RU" smtClean="0"/>
              <a:pPr>
                <a:defRPr/>
              </a:pPr>
              <a:t>16.12.2023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F75337-4F49-4E39-AE83-4E4C18A3BC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FE613F8-9A54-444E-84C2-3DA954FCE6A4}" type="datetimeFigureOut">
              <a:rPr lang="ru-RU" smtClean="0"/>
              <a:pPr>
                <a:defRPr/>
              </a:pPr>
              <a:t>16.12.2023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62A518A-E6EB-4931-8821-43C292E190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E17AE8A-E94D-49AF-807C-D67846F00FFB}" type="datetimeFigureOut">
              <a:rPr lang="ru-RU" smtClean="0"/>
              <a:pPr>
                <a:defRPr/>
              </a:pPr>
              <a:t>16.12.2023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773C71D-42D3-49A1-9C4A-CF7D636A1B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05BA326-0F5B-41B6-AC98-93A014B4D8BC}" type="datetimeFigureOut">
              <a:rPr lang="ru-RU" smtClean="0"/>
              <a:pPr>
                <a:defRPr/>
              </a:pPr>
              <a:t>16.12.2023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2F641E0-0FAB-4F7A-B399-423C2F7EC0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C7567E8-CD76-46B8-A308-5515E9C5620C}" type="datetimeFigureOut">
              <a:rPr lang="ru-RU" smtClean="0"/>
              <a:pPr>
                <a:defRPr/>
              </a:pPr>
              <a:t>16.12.2023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9B06D17-087C-4D65-B13C-C60383BB7B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3419681-2306-4BE5-A454-9C7BB64A1360}" type="datetimeFigureOut">
              <a:rPr lang="ru-RU" smtClean="0"/>
              <a:pPr>
                <a:defRPr/>
              </a:pPr>
              <a:t>16.12.2023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716D9E1-76B2-4D26-852A-2E7544914C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BE5C41F-248D-4EFA-9597-798F9FFC6A2B}" type="datetimeFigureOut">
              <a:rPr lang="ru-RU" smtClean="0"/>
              <a:pPr>
                <a:defRPr/>
              </a:pPr>
              <a:t>16.12.2023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8D95621-45A6-4C8B-A5F1-B515D38633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2204864"/>
            <a:ext cx="695456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1430"/>
                <a:solidFill>
                  <a:srgbClr val="FF0000"/>
                </a:solidFill>
                <a:latin typeface="Arial" pitchFamily="34" charset="0"/>
                <a:cs typeface="Andalus" pitchFamily="18" charset="-78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44109" y="548680"/>
            <a:ext cx="4752528" cy="206210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Тренажёр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Таблица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умножения трёх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44109" y="2625585"/>
            <a:ext cx="5040560" cy="52322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Анимированная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сорбонка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55976" y="548680"/>
            <a:ext cx="4249812" cy="464742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Дорогой друг!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На одной стороне карточки записан пример, а на другой – ответ.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Вначале реши пример. После этого можешь проверить себя. Для этого нужно левой кнопкой мыши щёлкнуть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по карточке</a:t>
            </a:r>
          </a:p>
        </p:txBody>
      </p:sp>
      <p:sp>
        <p:nvSpPr>
          <p:cNvPr id="4" name="Управляющая кнопка: документ 3">
            <a:hlinkClick r:id="" action="ppaction://hlinkshowjump?jump=lastslide" highlightClick="1"/>
          </p:cNvPr>
          <p:cNvSpPr/>
          <p:nvPr/>
        </p:nvSpPr>
        <p:spPr>
          <a:xfrm>
            <a:off x="403531" y="147742"/>
            <a:ext cx="360000" cy="360000"/>
          </a:xfrm>
          <a:prstGeom prst="actionButtonDocumen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/>
          <p:cNvSpPr/>
          <p:nvPr/>
        </p:nvSpPr>
        <p:spPr>
          <a:xfrm>
            <a:off x="5808340" y="825996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24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367883" y="2266453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21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367883" y="825996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367883" y="825996"/>
            <a:ext cx="1285200" cy="128588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4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395183" y="827087"/>
            <a:ext cx="1284288" cy="1285875"/>
          </a:xfrm>
          <a:prstGeom prst="roundRect">
            <a:avLst/>
          </a:prstGeom>
          <a:solidFill>
            <a:srgbClr val="FFFF00">
              <a:alpha val="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367883" y="2266453"/>
            <a:ext cx="1285200" cy="128588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7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367883" y="2297593"/>
            <a:ext cx="1284288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808340" y="825996"/>
            <a:ext cx="1285200" cy="128588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8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809253" y="827087"/>
            <a:ext cx="1284287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808340" y="2266453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808340" y="2266453"/>
            <a:ext cx="1285200" cy="128588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5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809253" y="2265584"/>
            <a:ext cx="1284287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247210" y="825996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247210" y="825996"/>
            <a:ext cx="1285200" cy="128588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2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7260627" y="832985"/>
            <a:ext cx="1284288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086449" y="3706042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27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086970" y="3706613"/>
            <a:ext cx="1285200" cy="128588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9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094459" y="3715214"/>
            <a:ext cx="1284288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246987" y="2265585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247508" y="2266156"/>
            <a:ext cx="1285200" cy="128588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6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7232078" y="2266950"/>
            <a:ext cx="1284288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598915" y="3706042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599436" y="3706613"/>
            <a:ext cx="1285200" cy="128588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3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618483" y="3715214"/>
            <a:ext cx="1284288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52" name="Умножение 51">
            <a:hlinkClick r:id="" action="ppaction://hlinkshowjump?jump=endshow" highlightClick="1"/>
          </p:cNvPr>
          <p:cNvSpPr/>
          <p:nvPr/>
        </p:nvSpPr>
        <p:spPr>
          <a:xfrm>
            <a:off x="8483177" y="244122"/>
            <a:ext cx="540000" cy="540000"/>
          </a:xfrm>
          <a:prstGeom prst="mathMultiply">
            <a:avLst/>
          </a:prstGeom>
          <a:solidFill>
            <a:srgbClr val="FFFF0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1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1859B"/>
      </a:hlink>
      <a:folHlink>
        <a:srgbClr val="31859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(фон) презентации8</Template>
  <TotalTime>53</TotalTime>
  <Words>74</Words>
  <Application>Microsoft Office PowerPoint</Application>
  <PresentationFormat>Экран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Bookman Old Style</vt:lpstr>
      <vt:lpstr>Calibri</vt:lpstr>
      <vt:lpstr>1_Тема Office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Таблица умножения трёх</dc:title>
  <dc:creator>Фокина Лидия Петровна</dc:creator>
  <cp:keywords>Интерактивный тренажёр</cp:keywords>
  <cp:lastModifiedBy>Алена Рыхликова</cp:lastModifiedBy>
  <cp:revision>10</cp:revision>
  <dcterms:created xsi:type="dcterms:W3CDTF">2011-06-20T11:29:27Z</dcterms:created>
  <dcterms:modified xsi:type="dcterms:W3CDTF">2023-12-16T03:50:25Z</dcterms:modified>
</cp:coreProperties>
</file>