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309" r:id="rId4"/>
    <p:sldId id="278" r:id="rId5"/>
    <p:sldId id="315" r:id="rId6"/>
    <p:sldId id="316" r:id="rId7"/>
    <p:sldId id="319" r:id="rId8"/>
    <p:sldId id="321" r:id="rId9"/>
    <p:sldId id="318" r:id="rId10"/>
    <p:sldId id="304" r:id="rId11"/>
    <p:sldId id="301" r:id="rId12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43" autoAdjust="0"/>
  </p:normalViewPr>
  <p:slideViewPr>
    <p:cSldViewPr snapToGrid="0">
      <p:cViewPr>
        <p:scale>
          <a:sx n="91" d="100"/>
          <a:sy n="91" d="100"/>
        </p:scale>
        <p:origin x="-50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EB016-6F66-424D-ABF8-B9112157B753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42DDCC-8FD6-4EA8-8ED9-B1EB2845D432}">
      <dgm:prSet custT="1"/>
      <dgm:spPr/>
      <dgm:t>
        <a:bodyPr/>
        <a:lstStyle/>
        <a:p>
          <a:r>
            <a:rPr lang="ru-RU" sz="1800" b="0" i="0" dirty="0"/>
            <a:t>Наличие национального акцента</a:t>
          </a:r>
        </a:p>
      </dgm:t>
    </dgm:pt>
    <dgm:pt modelId="{02089401-2EB2-4615-932B-ACB162BDEE1B}" type="sibTrans" cxnId="{34E1518A-A99C-422E-8E30-C6FFC73D988A}">
      <dgm:prSet/>
      <dgm:spPr/>
      <dgm:t>
        <a:bodyPr/>
        <a:lstStyle/>
        <a:p>
          <a:endParaRPr lang="ru-RU" sz="1800"/>
        </a:p>
      </dgm:t>
    </dgm:pt>
    <dgm:pt modelId="{A710C2D9-6796-4692-A1B7-B53BA5393333}" type="parTrans" cxnId="{34E1518A-A99C-422E-8E30-C6FFC73D988A}">
      <dgm:prSet/>
      <dgm:spPr/>
      <dgm:t>
        <a:bodyPr/>
        <a:lstStyle/>
        <a:p>
          <a:endParaRPr lang="ru-RU" sz="1800"/>
        </a:p>
      </dgm:t>
    </dgm:pt>
    <dgm:pt modelId="{FBCB06FB-E9BC-426C-B7C2-3033EA31481D}">
      <dgm:prSet custT="1"/>
      <dgm:spPr/>
      <dgm:t>
        <a:bodyPr/>
        <a:lstStyle/>
        <a:p>
          <a:r>
            <a:rPr lang="ru-RU" sz="1800" dirty="0"/>
            <a:t>Преодолением языкового барьера</a:t>
          </a:r>
        </a:p>
      </dgm:t>
    </dgm:pt>
    <dgm:pt modelId="{52A06AE1-F945-4BAE-9FEA-74D68D21495F}" type="parTrans" cxnId="{8B008632-5204-4FB5-90D5-3D2E386CDAF9}">
      <dgm:prSet/>
      <dgm:spPr/>
      <dgm:t>
        <a:bodyPr/>
        <a:lstStyle/>
        <a:p>
          <a:endParaRPr lang="ru-RU" sz="1800"/>
        </a:p>
      </dgm:t>
    </dgm:pt>
    <dgm:pt modelId="{725B6DBA-E45A-46C5-A604-BE5D0684095E}" type="sibTrans" cxnId="{8B008632-5204-4FB5-90D5-3D2E386CDAF9}">
      <dgm:prSet/>
      <dgm:spPr/>
      <dgm:t>
        <a:bodyPr/>
        <a:lstStyle/>
        <a:p>
          <a:endParaRPr lang="ru-RU" sz="1800"/>
        </a:p>
      </dgm:t>
    </dgm:pt>
    <dgm:pt modelId="{46171CD0-CFB8-402C-867E-47EB17E01B9B}">
      <dgm:prSet custT="1"/>
      <dgm:spPr/>
      <dgm:t>
        <a:bodyPr/>
        <a:lstStyle/>
        <a:p>
          <a:r>
            <a:rPr lang="ru-RU" sz="1800" dirty="0"/>
            <a:t>Психологический стресс</a:t>
          </a:r>
        </a:p>
      </dgm:t>
    </dgm:pt>
    <dgm:pt modelId="{27B44513-D7E9-4C90-8A0B-84E3DF30EA71}" type="parTrans" cxnId="{531955E1-532F-492E-BC20-F944EED070F5}">
      <dgm:prSet/>
      <dgm:spPr/>
      <dgm:t>
        <a:bodyPr/>
        <a:lstStyle/>
        <a:p>
          <a:endParaRPr lang="ru-RU" sz="1800"/>
        </a:p>
      </dgm:t>
    </dgm:pt>
    <dgm:pt modelId="{2E4E8B6A-099A-42FD-AF1F-44DCB1D6E7F7}" type="sibTrans" cxnId="{531955E1-532F-492E-BC20-F944EED070F5}">
      <dgm:prSet/>
      <dgm:spPr/>
      <dgm:t>
        <a:bodyPr/>
        <a:lstStyle/>
        <a:p>
          <a:endParaRPr lang="ru-RU" sz="1800"/>
        </a:p>
      </dgm:t>
    </dgm:pt>
    <dgm:pt modelId="{3D5C53E2-26A9-4A2E-8B60-872D7E98AF62}">
      <dgm:prSet custT="1"/>
      <dgm:spPr/>
      <dgm:t>
        <a:bodyPr/>
        <a:lstStyle/>
        <a:p>
          <a:r>
            <a:rPr lang="ru-RU" sz="1800" dirty="0"/>
            <a:t>Трудности в подготовке домашнего задания </a:t>
          </a:r>
        </a:p>
      </dgm:t>
    </dgm:pt>
    <dgm:pt modelId="{F6E462F9-8485-4328-B808-1C7078FECDAE}" type="parTrans" cxnId="{C34FB3DE-CB87-42E4-B4CE-8689BB42474F}">
      <dgm:prSet/>
      <dgm:spPr/>
      <dgm:t>
        <a:bodyPr/>
        <a:lstStyle/>
        <a:p>
          <a:endParaRPr lang="ru-RU" sz="1800"/>
        </a:p>
      </dgm:t>
    </dgm:pt>
    <dgm:pt modelId="{23648D0B-C8EB-43DD-A854-94F2335DD115}" type="sibTrans" cxnId="{C34FB3DE-CB87-42E4-B4CE-8689BB42474F}">
      <dgm:prSet/>
      <dgm:spPr/>
      <dgm:t>
        <a:bodyPr/>
        <a:lstStyle/>
        <a:p>
          <a:endParaRPr lang="ru-RU" sz="1800"/>
        </a:p>
      </dgm:t>
    </dgm:pt>
    <dgm:pt modelId="{8A371309-4429-42DA-9C72-4AB4048C5F14}">
      <dgm:prSet custT="1"/>
      <dgm:spPr/>
      <dgm:t>
        <a:bodyPr/>
        <a:lstStyle/>
        <a:p>
          <a:r>
            <a:rPr lang="ru-RU" sz="1800"/>
            <a:t>Отсутствие помощи родителей</a:t>
          </a:r>
        </a:p>
      </dgm:t>
    </dgm:pt>
    <dgm:pt modelId="{BEC2D96B-E55D-4B0E-8F31-82A1C67DA12C}" type="parTrans" cxnId="{36F3AE39-5F20-4366-9E22-7FD3F208BF41}">
      <dgm:prSet/>
      <dgm:spPr/>
      <dgm:t>
        <a:bodyPr/>
        <a:lstStyle/>
        <a:p>
          <a:endParaRPr lang="ru-RU" sz="1800"/>
        </a:p>
      </dgm:t>
    </dgm:pt>
    <dgm:pt modelId="{528D5222-7819-4F00-866B-68E5CB43288B}" type="sibTrans" cxnId="{36F3AE39-5F20-4366-9E22-7FD3F208BF41}">
      <dgm:prSet/>
      <dgm:spPr/>
      <dgm:t>
        <a:bodyPr/>
        <a:lstStyle/>
        <a:p>
          <a:endParaRPr lang="ru-RU" sz="1800"/>
        </a:p>
      </dgm:t>
    </dgm:pt>
    <dgm:pt modelId="{A91B9290-8716-45A9-BC6B-2A70B75A2609}">
      <dgm:prSet phldrT="[Текст]"/>
      <dgm:spPr/>
      <dgm:t>
        <a:bodyPr/>
        <a:lstStyle/>
        <a:p>
          <a:r>
            <a:rPr lang="ru-RU" sz="1800" dirty="0" smtClean="0"/>
            <a:t>Трудности освоения отдельных предметов </a:t>
          </a:r>
          <a:endParaRPr lang="ru-RU" sz="1800" dirty="0"/>
        </a:p>
      </dgm:t>
    </dgm:pt>
    <dgm:pt modelId="{0B418F6B-0EEC-4380-9BF5-16FD3B90D92F}" type="sibTrans" cxnId="{B1E72485-D0A7-4697-8BC3-E206FAB7B8FA}">
      <dgm:prSet/>
      <dgm:spPr/>
      <dgm:t>
        <a:bodyPr/>
        <a:lstStyle/>
        <a:p>
          <a:endParaRPr lang="ru-RU" sz="1800"/>
        </a:p>
      </dgm:t>
    </dgm:pt>
    <dgm:pt modelId="{E7C05569-5AFD-475B-97B9-438B64C9B213}" type="parTrans" cxnId="{B1E72485-D0A7-4697-8BC3-E206FAB7B8FA}">
      <dgm:prSet/>
      <dgm:spPr/>
      <dgm:t>
        <a:bodyPr/>
        <a:lstStyle/>
        <a:p>
          <a:endParaRPr lang="ru-RU" sz="1800"/>
        </a:p>
      </dgm:t>
    </dgm:pt>
    <dgm:pt modelId="{7EDE2908-D728-4B48-AC73-D04210C61408}" type="pres">
      <dgm:prSet presAssocID="{64BEB016-6F66-424D-ABF8-B9112157B7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2FBCABA-0A97-4A7B-A8FA-55B31C1718E3}" type="pres">
      <dgm:prSet presAssocID="{64BEB016-6F66-424D-ABF8-B9112157B753}" presName="Name1" presStyleCnt="0"/>
      <dgm:spPr/>
    </dgm:pt>
    <dgm:pt modelId="{8476F061-E5CB-45E6-BC99-872133BB9A11}" type="pres">
      <dgm:prSet presAssocID="{64BEB016-6F66-424D-ABF8-B9112157B753}" presName="cycle" presStyleCnt="0"/>
      <dgm:spPr/>
    </dgm:pt>
    <dgm:pt modelId="{9055E88F-FA4A-48CB-90A4-2FD49EA73AB4}" type="pres">
      <dgm:prSet presAssocID="{64BEB016-6F66-424D-ABF8-B9112157B753}" presName="srcNode" presStyleLbl="node1" presStyleIdx="0" presStyleCnt="6"/>
      <dgm:spPr/>
    </dgm:pt>
    <dgm:pt modelId="{57036420-71D4-49C5-A1EF-C89F9364BDE8}" type="pres">
      <dgm:prSet presAssocID="{64BEB016-6F66-424D-ABF8-B9112157B753}" presName="conn" presStyleLbl="parChTrans1D2" presStyleIdx="0" presStyleCnt="1" custLinFactNeighborX="-11384" custLinFactNeighborY="-6505"/>
      <dgm:spPr/>
      <dgm:t>
        <a:bodyPr/>
        <a:lstStyle/>
        <a:p>
          <a:endParaRPr lang="ru-RU"/>
        </a:p>
      </dgm:t>
    </dgm:pt>
    <dgm:pt modelId="{027317E6-0772-4319-A959-72BBF080E316}" type="pres">
      <dgm:prSet presAssocID="{64BEB016-6F66-424D-ABF8-B9112157B753}" presName="extraNode" presStyleLbl="node1" presStyleIdx="0" presStyleCnt="6"/>
      <dgm:spPr/>
    </dgm:pt>
    <dgm:pt modelId="{7E663424-6071-43F1-968C-157ECF47953F}" type="pres">
      <dgm:prSet presAssocID="{64BEB016-6F66-424D-ABF8-B9112157B753}" presName="dstNode" presStyleLbl="node1" presStyleIdx="0" presStyleCnt="6"/>
      <dgm:spPr/>
    </dgm:pt>
    <dgm:pt modelId="{AABEA6B7-9BD1-4923-B6E5-CE9DF3F5AE8B}" type="pres">
      <dgm:prSet presAssocID="{FBCB06FB-E9BC-426C-B7C2-3033EA31481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1353B-2B8D-4408-9921-A861F789A778}" type="pres">
      <dgm:prSet presAssocID="{FBCB06FB-E9BC-426C-B7C2-3033EA31481D}" presName="accent_1" presStyleCnt="0"/>
      <dgm:spPr/>
    </dgm:pt>
    <dgm:pt modelId="{1DDC4AB9-CD44-4816-9D0E-8770D3A76ED9}" type="pres">
      <dgm:prSet presAssocID="{FBCB06FB-E9BC-426C-B7C2-3033EA31481D}" presName="accentRepeatNode" presStyleLbl="solidFgAcc1" presStyleIdx="0" presStyleCnt="6"/>
      <dgm:spPr/>
    </dgm:pt>
    <dgm:pt modelId="{6B984FA7-0A35-48F2-8251-9816457E4A8A}" type="pres">
      <dgm:prSet presAssocID="{46171CD0-CFB8-402C-867E-47EB17E01B9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CBD91-6272-4038-9AEC-20A43A47DADD}" type="pres">
      <dgm:prSet presAssocID="{46171CD0-CFB8-402C-867E-47EB17E01B9B}" presName="accent_2" presStyleCnt="0"/>
      <dgm:spPr/>
    </dgm:pt>
    <dgm:pt modelId="{FCA36181-52E9-4524-801F-165B3D6EB28A}" type="pres">
      <dgm:prSet presAssocID="{46171CD0-CFB8-402C-867E-47EB17E01B9B}" presName="accentRepeatNode" presStyleLbl="solidFgAcc1" presStyleIdx="1" presStyleCnt="6"/>
      <dgm:spPr/>
    </dgm:pt>
    <dgm:pt modelId="{36AB20E6-9213-42EC-9A7F-7201487B0862}" type="pres">
      <dgm:prSet presAssocID="{3D5C53E2-26A9-4A2E-8B60-872D7E98AF6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7BAF2-B789-49AF-8C50-E573ED0F1C5A}" type="pres">
      <dgm:prSet presAssocID="{3D5C53E2-26A9-4A2E-8B60-872D7E98AF62}" presName="accent_3" presStyleCnt="0"/>
      <dgm:spPr/>
    </dgm:pt>
    <dgm:pt modelId="{86671C22-287F-42DE-9745-6EEF2B8D76DB}" type="pres">
      <dgm:prSet presAssocID="{3D5C53E2-26A9-4A2E-8B60-872D7E98AF62}" presName="accentRepeatNode" presStyleLbl="solidFgAcc1" presStyleIdx="2" presStyleCnt="6"/>
      <dgm:spPr/>
    </dgm:pt>
    <dgm:pt modelId="{12DB26D8-082E-4CCC-BF65-905E1CF26432}" type="pres">
      <dgm:prSet presAssocID="{8A371309-4429-42DA-9C72-4AB4048C5F1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778A2-0E3B-404F-B6C9-95ADAD8BFA27}" type="pres">
      <dgm:prSet presAssocID="{8A371309-4429-42DA-9C72-4AB4048C5F14}" presName="accent_4" presStyleCnt="0"/>
      <dgm:spPr/>
    </dgm:pt>
    <dgm:pt modelId="{7BD82E3F-0C57-4AB0-AC26-19268FB59F0A}" type="pres">
      <dgm:prSet presAssocID="{8A371309-4429-42DA-9C72-4AB4048C5F14}" presName="accentRepeatNode" presStyleLbl="solidFgAcc1" presStyleIdx="3" presStyleCnt="6"/>
      <dgm:spPr/>
    </dgm:pt>
    <dgm:pt modelId="{165B6DF0-04F7-43F5-B770-F5E3392302FB}" type="pres">
      <dgm:prSet presAssocID="{8342DDCC-8FD6-4EA8-8ED9-B1EB2845D43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1A681-617E-454E-9AE5-92D86A2D6C8B}" type="pres">
      <dgm:prSet presAssocID="{8342DDCC-8FD6-4EA8-8ED9-B1EB2845D432}" presName="accent_5" presStyleCnt="0"/>
      <dgm:spPr/>
    </dgm:pt>
    <dgm:pt modelId="{78BE640E-CCBC-4B1F-9C81-333ACBF13144}" type="pres">
      <dgm:prSet presAssocID="{8342DDCC-8FD6-4EA8-8ED9-B1EB2845D432}" presName="accentRepeatNode" presStyleLbl="solidFgAcc1" presStyleIdx="4" presStyleCnt="6"/>
      <dgm:spPr/>
    </dgm:pt>
    <dgm:pt modelId="{600D6674-4DC9-4439-8BBC-5B75DCCB0293}" type="pres">
      <dgm:prSet presAssocID="{A91B9290-8716-45A9-BC6B-2A70B75A260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3BF8F-2523-4C09-B48E-EF97EEC149C3}" type="pres">
      <dgm:prSet presAssocID="{A91B9290-8716-45A9-BC6B-2A70B75A2609}" presName="accent_6" presStyleCnt="0"/>
      <dgm:spPr/>
    </dgm:pt>
    <dgm:pt modelId="{6F038479-8F90-4CB5-A6C9-2B18EBF3F6BB}" type="pres">
      <dgm:prSet presAssocID="{A91B9290-8716-45A9-BC6B-2A70B75A2609}" presName="accentRepeatNode" presStyleLbl="solidFgAcc1" presStyleIdx="5" presStyleCnt="6"/>
      <dgm:spPr/>
    </dgm:pt>
  </dgm:ptLst>
  <dgm:cxnLst>
    <dgm:cxn modelId="{BD46CAFF-CAD6-4AE9-9F24-B80F9A662757}" type="presOf" srcId="{46171CD0-CFB8-402C-867E-47EB17E01B9B}" destId="{6B984FA7-0A35-48F2-8251-9816457E4A8A}" srcOrd="0" destOrd="0" presId="urn:microsoft.com/office/officeart/2008/layout/VerticalCurvedList"/>
    <dgm:cxn modelId="{A9A5FD59-2C45-4B99-A530-5F53E3CAF14D}" type="presOf" srcId="{3D5C53E2-26A9-4A2E-8B60-872D7E98AF62}" destId="{36AB20E6-9213-42EC-9A7F-7201487B0862}" srcOrd="0" destOrd="0" presId="urn:microsoft.com/office/officeart/2008/layout/VerticalCurvedList"/>
    <dgm:cxn modelId="{C34FB3DE-CB87-42E4-B4CE-8689BB42474F}" srcId="{64BEB016-6F66-424D-ABF8-B9112157B753}" destId="{3D5C53E2-26A9-4A2E-8B60-872D7E98AF62}" srcOrd="2" destOrd="0" parTransId="{F6E462F9-8485-4328-B808-1C7078FECDAE}" sibTransId="{23648D0B-C8EB-43DD-A854-94F2335DD115}"/>
    <dgm:cxn modelId="{34E1518A-A99C-422E-8E30-C6FFC73D988A}" srcId="{64BEB016-6F66-424D-ABF8-B9112157B753}" destId="{8342DDCC-8FD6-4EA8-8ED9-B1EB2845D432}" srcOrd="4" destOrd="0" parTransId="{A710C2D9-6796-4692-A1B7-B53BA5393333}" sibTransId="{02089401-2EB2-4615-932B-ACB162BDEE1B}"/>
    <dgm:cxn modelId="{4EA34784-C21B-4AED-A930-D8D73A66A067}" type="presOf" srcId="{64BEB016-6F66-424D-ABF8-B9112157B753}" destId="{7EDE2908-D728-4B48-AC73-D04210C61408}" srcOrd="0" destOrd="0" presId="urn:microsoft.com/office/officeart/2008/layout/VerticalCurvedList"/>
    <dgm:cxn modelId="{36F3AE39-5F20-4366-9E22-7FD3F208BF41}" srcId="{64BEB016-6F66-424D-ABF8-B9112157B753}" destId="{8A371309-4429-42DA-9C72-4AB4048C5F14}" srcOrd="3" destOrd="0" parTransId="{BEC2D96B-E55D-4B0E-8F31-82A1C67DA12C}" sibTransId="{528D5222-7819-4F00-866B-68E5CB43288B}"/>
    <dgm:cxn modelId="{D08E6E1C-A9E1-4C6C-B8C8-D6E9AB2D0206}" type="presOf" srcId="{725B6DBA-E45A-46C5-A604-BE5D0684095E}" destId="{57036420-71D4-49C5-A1EF-C89F9364BDE8}" srcOrd="0" destOrd="0" presId="urn:microsoft.com/office/officeart/2008/layout/VerticalCurvedList"/>
    <dgm:cxn modelId="{C227B8E2-7962-40E5-9F1B-46DA329C1614}" type="presOf" srcId="{A91B9290-8716-45A9-BC6B-2A70B75A2609}" destId="{600D6674-4DC9-4439-8BBC-5B75DCCB0293}" srcOrd="0" destOrd="0" presId="urn:microsoft.com/office/officeart/2008/layout/VerticalCurvedList"/>
    <dgm:cxn modelId="{B1E72485-D0A7-4697-8BC3-E206FAB7B8FA}" srcId="{64BEB016-6F66-424D-ABF8-B9112157B753}" destId="{A91B9290-8716-45A9-BC6B-2A70B75A2609}" srcOrd="5" destOrd="0" parTransId="{E7C05569-5AFD-475B-97B9-438B64C9B213}" sibTransId="{0B418F6B-0EEC-4380-9BF5-16FD3B90D92F}"/>
    <dgm:cxn modelId="{531955E1-532F-492E-BC20-F944EED070F5}" srcId="{64BEB016-6F66-424D-ABF8-B9112157B753}" destId="{46171CD0-CFB8-402C-867E-47EB17E01B9B}" srcOrd="1" destOrd="0" parTransId="{27B44513-D7E9-4C90-8A0B-84E3DF30EA71}" sibTransId="{2E4E8B6A-099A-42FD-AF1F-44DCB1D6E7F7}"/>
    <dgm:cxn modelId="{4C4B4DD9-9DE7-4D58-8438-B1B496B01F17}" type="presOf" srcId="{FBCB06FB-E9BC-426C-B7C2-3033EA31481D}" destId="{AABEA6B7-9BD1-4923-B6E5-CE9DF3F5AE8B}" srcOrd="0" destOrd="0" presId="urn:microsoft.com/office/officeart/2008/layout/VerticalCurvedList"/>
    <dgm:cxn modelId="{2FF12581-442E-4C1A-A35D-DB2D0840F060}" type="presOf" srcId="{8342DDCC-8FD6-4EA8-8ED9-B1EB2845D432}" destId="{165B6DF0-04F7-43F5-B770-F5E3392302FB}" srcOrd="0" destOrd="0" presId="urn:microsoft.com/office/officeart/2008/layout/VerticalCurvedList"/>
    <dgm:cxn modelId="{8B008632-5204-4FB5-90D5-3D2E386CDAF9}" srcId="{64BEB016-6F66-424D-ABF8-B9112157B753}" destId="{FBCB06FB-E9BC-426C-B7C2-3033EA31481D}" srcOrd="0" destOrd="0" parTransId="{52A06AE1-F945-4BAE-9FEA-74D68D21495F}" sibTransId="{725B6DBA-E45A-46C5-A604-BE5D0684095E}"/>
    <dgm:cxn modelId="{31D8047A-7F38-480E-9E81-67B2AC5DBB58}" type="presOf" srcId="{8A371309-4429-42DA-9C72-4AB4048C5F14}" destId="{12DB26D8-082E-4CCC-BF65-905E1CF26432}" srcOrd="0" destOrd="0" presId="urn:microsoft.com/office/officeart/2008/layout/VerticalCurvedList"/>
    <dgm:cxn modelId="{1F2F4D5D-F96E-4D15-B441-95419A0783B4}" type="presParOf" srcId="{7EDE2908-D728-4B48-AC73-D04210C61408}" destId="{92FBCABA-0A97-4A7B-A8FA-55B31C1718E3}" srcOrd="0" destOrd="0" presId="urn:microsoft.com/office/officeart/2008/layout/VerticalCurvedList"/>
    <dgm:cxn modelId="{2D9C96EA-4182-414D-B851-5CD55A330106}" type="presParOf" srcId="{92FBCABA-0A97-4A7B-A8FA-55B31C1718E3}" destId="{8476F061-E5CB-45E6-BC99-872133BB9A11}" srcOrd="0" destOrd="0" presId="urn:microsoft.com/office/officeart/2008/layout/VerticalCurvedList"/>
    <dgm:cxn modelId="{BFFF5972-B288-4393-95EC-D408A52F2E0B}" type="presParOf" srcId="{8476F061-E5CB-45E6-BC99-872133BB9A11}" destId="{9055E88F-FA4A-48CB-90A4-2FD49EA73AB4}" srcOrd="0" destOrd="0" presId="urn:microsoft.com/office/officeart/2008/layout/VerticalCurvedList"/>
    <dgm:cxn modelId="{2991EC0E-5F6A-408F-9130-478FE5A17011}" type="presParOf" srcId="{8476F061-E5CB-45E6-BC99-872133BB9A11}" destId="{57036420-71D4-49C5-A1EF-C89F9364BDE8}" srcOrd="1" destOrd="0" presId="urn:microsoft.com/office/officeart/2008/layout/VerticalCurvedList"/>
    <dgm:cxn modelId="{F745B76C-9C5F-40EC-AB59-6AF5A029EC9D}" type="presParOf" srcId="{8476F061-E5CB-45E6-BC99-872133BB9A11}" destId="{027317E6-0772-4319-A959-72BBF080E316}" srcOrd="2" destOrd="0" presId="urn:microsoft.com/office/officeart/2008/layout/VerticalCurvedList"/>
    <dgm:cxn modelId="{0766DAF5-27A6-469E-BE4F-7C8C668FEEAA}" type="presParOf" srcId="{8476F061-E5CB-45E6-BC99-872133BB9A11}" destId="{7E663424-6071-43F1-968C-157ECF47953F}" srcOrd="3" destOrd="0" presId="urn:microsoft.com/office/officeart/2008/layout/VerticalCurvedList"/>
    <dgm:cxn modelId="{C146D0ED-DB90-4DDB-AEB0-08F23E06F9D0}" type="presParOf" srcId="{92FBCABA-0A97-4A7B-A8FA-55B31C1718E3}" destId="{AABEA6B7-9BD1-4923-B6E5-CE9DF3F5AE8B}" srcOrd="1" destOrd="0" presId="urn:microsoft.com/office/officeart/2008/layout/VerticalCurvedList"/>
    <dgm:cxn modelId="{FE6FA233-8A65-4214-A578-62D9274F5973}" type="presParOf" srcId="{92FBCABA-0A97-4A7B-A8FA-55B31C1718E3}" destId="{2511353B-2B8D-4408-9921-A861F789A778}" srcOrd="2" destOrd="0" presId="urn:microsoft.com/office/officeart/2008/layout/VerticalCurvedList"/>
    <dgm:cxn modelId="{17F25DD1-F213-4B91-9C58-99BB31694999}" type="presParOf" srcId="{2511353B-2B8D-4408-9921-A861F789A778}" destId="{1DDC4AB9-CD44-4816-9D0E-8770D3A76ED9}" srcOrd="0" destOrd="0" presId="urn:microsoft.com/office/officeart/2008/layout/VerticalCurvedList"/>
    <dgm:cxn modelId="{E0859840-8B2B-4BF0-B640-39872763A2D1}" type="presParOf" srcId="{92FBCABA-0A97-4A7B-A8FA-55B31C1718E3}" destId="{6B984FA7-0A35-48F2-8251-9816457E4A8A}" srcOrd="3" destOrd="0" presId="urn:microsoft.com/office/officeart/2008/layout/VerticalCurvedList"/>
    <dgm:cxn modelId="{ED31A508-A5D1-4813-BC6A-8166186C7724}" type="presParOf" srcId="{92FBCABA-0A97-4A7B-A8FA-55B31C1718E3}" destId="{FD1CBD91-6272-4038-9AEC-20A43A47DADD}" srcOrd="4" destOrd="0" presId="urn:microsoft.com/office/officeart/2008/layout/VerticalCurvedList"/>
    <dgm:cxn modelId="{10D47504-D4BC-426C-92B7-8CECA2784306}" type="presParOf" srcId="{FD1CBD91-6272-4038-9AEC-20A43A47DADD}" destId="{FCA36181-52E9-4524-801F-165B3D6EB28A}" srcOrd="0" destOrd="0" presId="urn:microsoft.com/office/officeart/2008/layout/VerticalCurvedList"/>
    <dgm:cxn modelId="{539B8DB2-7727-41D8-AC07-8AA9973CAE7D}" type="presParOf" srcId="{92FBCABA-0A97-4A7B-A8FA-55B31C1718E3}" destId="{36AB20E6-9213-42EC-9A7F-7201487B0862}" srcOrd="5" destOrd="0" presId="urn:microsoft.com/office/officeart/2008/layout/VerticalCurvedList"/>
    <dgm:cxn modelId="{00F7E75E-C044-421E-BBF8-9FDEB37BC360}" type="presParOf" srcId="{92FBCABA-0A97-4A7B-A8FA-55B31C1718E3}" destId="{3437BAF2-B789-49AF-8C50-E573ED0F1C5A}" srcOrd="6" destOrd="0" presId="urn:microsoft.com/office/officeart/2008/layout/VerticalCurvedList"/>
    <dgm:cxn modelId="{577E0D70-6D59-4BA7-ACC1-2ECB25A20508}" type="presParOf" srcId="{3437BAF2-B789-49AF-8C50-E573ED0F1C5A}" destId="{86671C22-287F-42DE-9745-6EEF2B8D76DB}" srcOrd="0" destOrd="0" presId="urn:microsoft.com/office/officeart/2008/layout/VerticalCurvedList"/>
    <dgm:cxn modelId="{315D9312-A9C6-4EF4-B8DF-EB46D7C2901A}" type="presParOf" srcId="{92FBCABA-0A97-4A7B-A8FA-55B31C1718E3}" destId="{12DB26D8-082E-4CCC-BF65-905E1CF26432}" srcOrd="7" destOrd="0" presId="urn:microsoft.com/office/officeart/2008/layout/VerticalCurvedList"/>
    <dgm:cxn modelId="{87780229-4D7D-4B00-9DFE-FF4FE42BF2C7}" type="presParOf" srcId="{92FBCABA-0A97-4A7B-A8FA-55B31C1718E3}" destId="{A9B778A2-0E3B-404F-B6C9-95ADAD8BFA27}" srcOrd="8" destOrd="0" presId="urn:microsoft.com/office/officeart/2008/layout/VerticalCurvedList"/>
    <dgm:cxn modelId="{F29F1482-3978-4233-A941-8A497D1A403F}" type="presParOf" srcId="{A9B778A2-0E3B-404F-B6C9-95ADAD8BFA27}" destId="{7BD82E3F-0C57-4AB0-AC26-19268FB59F0A}" srcOrd="0" destOrd="0" presId="urn:microsoft.com/office/officeart/2008/layout/VerticalCurvedList"/>
    <dgm:cxn modelId="{EE8F12D5-B58F-4999-997A-30EB24E671A7}" type="presParOf" srcId="{92FBCABA-0A97-4A7B-A8FA-55B31C1718E3}" destId="{165B6DF0-04F7-43F5-B770-F5E3392302FB}" srcOrd="9" destOrd="0" presId="urn:microsoft.com/office/officeart/2008/layout/VerticalCurvedList"/>
    <dgm:cxn modelId="{642BEB71-D31F-4EB4-B327-063E38DCC721}" type="presParOf" srcId="{92FBCABA-0A97-4A7B-A8FA-55B31C1718E3}" destId="{3BA1A681-617E-454E-9AE5-92D86A2D6C8B}" srcOrd="10" destOrd="0" presId="urn:microsoft.com/office/officeart/2008/layout/VerticalCurvedList"/>
    <dgm:cxn modelId="{F6BF284F-BF9C-470E-917E-F1E0A2E84DAA}" type="presParOf" srcId="{3BA1A681-617E-454E-9AE5-92D86A2D6C8B}" destId="{78BE640E-CCBC-4B1F-9C81-333ACBF13144}" srcOrd="0" destOrd="0" presId="urn:microsoft.com/office/officeart/2008/layout/VerticalCurvedList"/>
    <dgm:cxn modelId="{5E66205E-5D4E-4FFE-9DF6-2B8B2F8DE889}" type="presParOf" srcId="{92FBCABA-0A97-4A7B-A8FA-55B31C1718E3}" destId="{600D6674-4DC9-4439-8BBC-5B75DCCB0293}" srcOrd="11" destOrd="0" presId="urn:microsoft.com/office/officeart/2008/layout/VerticalCurvedList"/>
    <dgm:cxn modelId="{67C92530-9D5A-444D-9EE1-5A5668BF9B5C}" type="presParOf" srcId="{92FBCABA-0A97-4A7B-A8FA-55B31C1718E3}" destId="{A183BF8F-2523-4C09-B48E-EF97EEC149C3}" srcOrd="12" destOrd="0" presId="urn:microsoft.com/office/officeart/2008/layout/VerticalCurvedList"/>
    <dgm:cxn modelId="{48AB2E56-B4EA-4EA1-861D-335CF058D94B}" type="presParOf" srcId="{A183BF8F-2523-4C09-B48E-EF97EEC149C3}" destId="{6F038479-8F90-4CB5-A6C9-2B18EBF3F6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341EA3-57A2-44E0-A075-F46ABC085C97}" type="doc">
      <dgm:prSet loTypeId="urn:microsoft.com/office/officeart/2008/layout/CircularPictureCallout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408BF0-686F-4A83-AD8E-3784FE442F59}">
      <dgm:prSet/>
      <dgm:spPr/>
      <dgm:t>
        <a:bodyPr anchor="ctr"/>
        <a:lstStyle/>
        <a:p>
          <a:r>
            <a:rPr lang="ru-RU" b="1" i="0" u="none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</a:t>
          </a:r>
        </a:p>
        <a:p>
          <a:r>
            <a:rPr lang="ru-RU" b="1" i="0" u="none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ПМПК, </a:t>
          </a:r>
        </a:p>
        <a:p>
          <a:r>
            <a:rPr lang="ru-RU" b="1" i="0" u="none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ЗАЯВЛЕНИЕ РОДИТЕЛЕЙ (ЗАКОННЫХ ПРЕДСТАВИТЕЛЕЙ)</a:t>
          </a:r>
          <a:endParaRPr lang="ru-RU" b="1" i="0" u="none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9FC61-3D57-407E-97E1-DEDEC2CCC91C}" type="parTrans" cxnId="{B677B1DF-1D34-42DA-A582-4CF98611FA40}">
      <dgm:prSet/>
      <dgm:spPr/>
      <dgm:t>
        <a:bodyPr/>
        <a:lstStyle/>
        <a:p>
          <a:endParaRPr lang="ru-RU"/>
        </a:p>
      </dgm:t>
    </dgm:pt>
    <dgm:pt modelId="{34AAEA6C-121D-4CED-9B12-DDD7558B1AD8}" type="sibTrans" cxnId="{B677B1DF-1D34-42DA-A582-4CF98611FA40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endParaRPr lang="ru-RU"/>
        </a:p>
      </dgm:t>
    </dgm:pt>
    <dgm:pt modelId="{F826F405-476C-4843-B9AF-726BF623BF39}">
      <dgm:prSet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психолого-педагогических условий</a:t>
          </a:r>
        </a:p>
      </dgm:t>
    </dgm:pt>
    <dgm:pt modelId="{035CABEF-8DB4-4BD0-802A-F75E69654517}" type="parTrans" cxnId="{CEC47CF0-5A3A-415B-BC4B-33B52382B04F}">
      <dgm:prSet/>
      <dgm:spPr/>
      <dgm:t>
        <a:bodyPr/>
        <a:lstStyle/>
        <a:p>
          <a:endParaRPr lang="ru-RU"/>
        </a:p>
      </dgm:t>
    </dgm:pt>
    <dgm:pt modelId="{0030B379-FF4F-47C1-B178-3B4827596560}" type="sibTrans" cxnId="{CEC47CF0-5A3A-415B-BC4B-33B52382B04F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68CBC771-44DA-4D0A-8B6A-5889D5AD0930}">
      <dgm:prSet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специалистами</a:t>
          </a:r>
        </a:p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ППК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(обучающихся, испытывающих трудности обучения)</a:t>
          </a:r>
        </a:p>
      </dgm:t>
    </dgm:pt>
    <dgm:pt modelId="{2DEF7A08-37BD-4C52-B121-18FFE72A4D10}" type="parTrans" cxnId="{CD9E3370-561D-4763-84CD-0152721B4F9C}">
      <dgm:prSet/>
      <dgm:spPr/>
      <dgm:t>
        <a:bodyPr/>
        <a:lstStyle/>
        <a:p>
          <a:endParaRPr lang="ru-RU"/>
        </a:p>
      </dgm:t>
    </dgm:pt>
    <dgm:pt modelId="{F7C31F4B-5AC4-44E4-B3C6-8A879616E532}" type="sibTrans" cxnId="{CD9E3370-561D-4763-84CD-0152721B4F9C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3B204019-90A8-4A3A-B179-6BB389ECED6D}">
      <dgm:prSet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образовательные условия, ИУП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8350F-B97C-447B-AE09-8A55E8985BCC}" type="parTrans" cxnId="{D5C58240-5C13-4414-B50C-8D5F0511CCAD}">
      <dgm:prSet/>
      <dgm:spPr/>
      <dgm:t>
        <a:bodyPr/>
        <a:lstStyle/>
        <a:p>
          <a:endParaRPr lang="ru-RU"/>
        </a:p>
      </dgm:t>
    </dgm:pt>
    <dgm:pt modelId="{78F34187-73DB-4FE6-AE55-59F9C0A3965C}" type="sibTrans" cxnId="{D5C58240-5C13-4414-B50C-8D5F0511CCAD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3AD54637-4CB9-4B7C-9A39-21F5F5A392B3}" type="pres">
      <dgm:prSet presAssocID="{65341EA3-57A2-44E0-A075-F46ABC085C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8A76942-24B4-459B-9F7A-B1ABA2186B69}" type="pres">
      <dgm:prSet presAssocID="{65341EA3-57A2-44E0-A075-F46ABC085C97}" presName="Name1" presStyleCnt="0"/>
      <dgm:spPr/>
      <dgm:t>
        <a:bodyPr/>
        <a:lstStyle/>
        <a:p>
          <a:endParaRPr lang="ru-RU"/>
        </a:p>
      </dgm:t>
    </dgm:pt>
    <dgm:pt modelId="{DDFBA05C-5A44-4548-B80D-3D7F63CC5C2E}" type="pres">
      <dgm:prSet presAssocID="{34AAEA6C-121D-4CED-9B12-DDD7558B1AD8}" presName="picture_1" presStyleCnt="0"/>
      <dgm:spPr/>
      <dgm:t>
        <a:bodyPr/>
        <a:lstStyle/>
        <a:p>
          <a:endParaRPr lang="ru-RU"/>
        </a:p>
      </dgm:t>
    </dgm:pt>
    <dgm:pt modelId="{36860B88-2B63-4F47-BEFF-3445BCE45365}" type="pres">
      <dgm:prSet presAssocID="{34AAEA6C-121D-4CED-9B12-DDD7558B1AD8}" presName="pictureRepeatNode" presStyleLbl="alignImgPlace1" presStyleIdx="0" presStyleCnt="4" custScaleX="72802" custScaleY="69815" custLinFactNeighborX="3295" custLinFactNeighborY="-4752"/>
      <dgm:spPr/>
      <dgm:t>
        <a:bodyPr/>
        <a:lstStyle/>
        <a:p>
          <a:endParaRPr lang="ru-RU"/>
        </a:p>
      </dgm:t>
    </dgm:pt>
    <dgm:pt modelId="{8166B733-B679-4C22-84A5-D401C5FF6977}" type="pres">
      <dgm:prSet presAssocID="{7D408BF0-686F-4A83-AD8E-3784FE442F59}" presName="text_1" presStyleLbl="node1" presStyleIdx="0" presStyleCnt="0" custScaleX="96249" custScaleY="221061" custLinFactNeighborX="3770" custLinFactNeighborY="-72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F4CE7-14EA-46F1-A102-BA2BD0D543E8}" type="pres">
      <dgm:prSet presAssocID="{0030B379-FF4F-47C1-B178-3B4827596560}" presName="picture_2" presStyleCnt="0"/>
      <dgm:spPr/>
      <dgm:t>
        <a:bodyPr/>
        <a:lstStyle/>
        <a:p>
          <a:endParaRPr lang="ru-RU"/>
        </a:p>
      </dgm:t>
    </dgm:pt>
    <dgm:pt modelId="{DADF82E9-1E4A-4140-87F7-797CBF0E3BF2}" type="pres">
      <dgm:prSet presAssocID="{0030B379-FF4F-47C1-B178-3B4827596560}" presName="pictureRepeatNode" presStyleLbl="alignImgPlace1" presStyleIdx="1" presStyleCnt="4" custLinFactNeighborX="-81265" custLinFactNeighborY="-32926"/>
      <dgm:spPr/>
      <dgm:t>
        <a:bodyPr/>
        <a:lstStyle/>
        <a:p>
          <a:endParaRPr lang="ru-RU"/>
        </a:p>
      </dgm:t>
    </dgm:pt>
    <dgm:pt modelId="{A04AA7A0-069C-4407-9D7E-E17A4F9973D8}" type="pres">
      <dgm:prSet presAssocID="{F826F405-476C-4843-B9AF-726BF623BF39}" presName="line_2" presStyleLbl="parChTrans1D1" presStyleIdx="0" presStyleCnt="3" custFlipVert="1" custSzY="551615" custScaleX="38831"/>
      <dgm:spPr/>
      <dgm:t>
        <a:bodyPr/>
        <a:lstStyle/>
        <a:p>
          <a:endParaRPr lang="ru-RU"/>
        </a:p>
      </dgm:t>
    </dgm:pt>
    <dgm:pt modelId="{8282C9D4-65D1-4EF6-BC2A-0FD1F092FC1D}" type="pres">
      <dgm:prSet presAssocID="{F826F405-476C-4843-B9AF-726BF623BF39}" presName="textparent_2" presStyleLbl="node1" presStyleIdx="0" presStyleCnt="0"/>
      <dgm:spPr/>
      <dgm:t>
        <a:bodyPr/>
        <a:lstStyle/>
        <a:p>
          <a:endParaRPr lang="ru-RU"/>
        </a:p>
      </dgm:t>
    </dgm:pt>
    <dgm:pt modelId="{487AFC1D-7661-4D27-A137-35AAE215723F}" type="pres">
      <dgm:prSet presAssocID="{F826F405-476C-4843-B9AF-726BF623BF39}" presName="text_2" presStyleLbl="revTx" presStyleIdx="0" presStyleCnt="3" custScaleX="2000000" custScaleY="69620" custLinFactX="-400000" custLinFactNeighborX="-491382" custLinFactNeighborY="-1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7C27E-AB45-4420-99B6-4AF9E48DB5FD}" type="pres">
      <dgm:prSet presAssocID="{F7C31F4B-5AC4-44E4-B3C6-8A879616E532}" presName="picture_3" presStyleCnt="0"/>
      <dgm:spPr/>
      <dgm:t>
        <a:bodyPr/>
        <a:lstStyle/>
        <a:p>
          <a:endParaRPr lang="ru-RU"/>
        </a:p>
      </dgm:t>
    </dgm:pt>
    <dgm:pt modelId="{8EF8DE59-8414-414D-AD1D-E06C3FB5F6D1}" type="pres">
      <dgm:prSet presAssocID="{F7C31F4B-5AC4-44E4-B3C6-8A879616E532}" presName="pictureRepeatNode" presStyleLbl="alignImgPlace1" presStyleIdx="2" presStyleCnt="4" custLinFactNeighborX="-72427" custLinFactNeighborY="-14156"/>
      <dgm:spPr/>
      <dgm:t>
        <a:bodyPr/>
        <a:lstStyle/>
        <a:p>
          <a:endParaRPr lang="ru-RU"/>
        </a:p>
      </dgm:t>
    </dgm:pt>
    <dgm:pt modelId="{EF140A68-6748-4F1C-A170-95D16C0D3955}" type="pres">
      <dgm:prSet presAssocID="{68CBC771-44DA-4D0A-8B6A-5889D5AD0930}" presName="line_3" presStyleLbl="parChTrans1D1" presStyleIdx="1" presStyleCnt="3" custSzY="45720" custScaleX="42982"/>
      <dgm:spPr/>
      <dgm:t>
        <a:bodyPr/>
        <a:lstStyle/>
        <a:p>
          <a:endParaRPr lang="ru-RU"/>
        </a:p>
      </dgm:t>
    </dgm:pt>
    <dgm:pt modelId="{5B7AC86D-37E1-42B4-A9D1-1ABBC224A74C}" type="pres">
      <dgm:prSet presAssocID="{68CBC771-44DA-4D0A-8B6A-5889D5AD0930}" presName="textparent_3" presStyleLbl="node1" presStyleIdx="0" presStyleCnt="0"/>
      <dgm:spPr/>
      <dgm:t>
        <a:bodyPr/>
        <a:lstStyle/>
        <a:p>
          <a:endParaRPr lang="ru-RU"/>
        </a:p>
      </dgm:t>
    </dgm:pt>
    <dgm:pt modelId="{78BAAACA-211B-480A-9161-58EE001E1A96}" type="pres">
      <dgm:prSet presAssocID="{68CBC771-44DA-4D0A-8B6A-5889D5AD0930}" presName="text_3" presStyleLbl="revTx" presStyleIdx="1" presStyleCnt="3" custScaleX="336259" custScaleY="98678" custLinFactNeighborX="-18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FE6BF-707A-475A-B787-0800196D0894}" type="pres">
      <dgm:prSet presAssocID="{78F34187-73DB-4FE6-AE55-59F9C0A3965C}" presName="picture_4" presStyleCnt="0"/>
      <dgm:spPr/>
      <dgm:t>
        <a:bodyPr/>
        <a:lstStyle/>
        <a:p>
          <a:endParaRPr lang="ru-RU"/>
        </a:p>
      </dgm:t>
    </dgm:pt>
    <dgm:pt modelId="{CFC47AE8-55F7-44E4-9FCF-8C7442FEB256}" type="pres">
      <dgm:prSet presAssocID="{78F34187-73DB-4FE6-AE55-59F9C0A3965C}" presName="pictureRepeatNode" presStyleLbl="alignImgPlace1" presStyleIdx="3" presStyleCnt="4" custLinFactNeighborX="-78520" custLinFactNeighborY="14336"/>
      <dgm:spPr/>
      <dgm:t>
        <a:bodyPr/>
        <a:lstStyle/>
        <a:p>
          <a:endParaRPr lang="ru-RU"/>
        </a:p>
      </dgm:t>
    </dgm:pt>
    <dgm:pt modelId="{26AE5C62-7CCC-484C-BE3E-E9902289D8EA}" type="pres">
      <dgm:prSet presAssocID="{3B204019-90A8-4A3A-B179-6BB389ECED6D}" presName="line_4" presStyleLbl="parChTrans1D1" presStyleIdx="2" presStyleCnt="3" custSzY="233502" custScaleX="54851" custLinFactY="-88150" custLinFactNeighborX="-14014" custLinFactNeighborY="-100000"/>
      <dgm:spPr/>
      <dgm:t>
        <a:bodyPr/>
        <a:lstStyle/>
        <a:p>
          <a:endParaRPr lang="ru-RU"/>
        </a:p>
      </dgm:t>
    </dgm:pt>
    <dgm:pt modelId="{C945ABB3-B5E7-4266-A3BB-16C0CBA88A07}" type="pres">
      <dgm:prSet presAssocID="{3B204019-90A8-4A3A-B179-6BB389ECED6D}" presName="textparent_4" presStyleLbl="node1" presStyleIdx="0" presStyleCnt="0"/>
      <dgm:spPr/>
      <dgm:t>
        <a:bodyPr/>
        <a:lstStyle/>
        <a:p>
          <a:endParaRPr lang="ru-RU"/>
        </a:p>
      </dgm:t>
    </dgm:pt>
    <dgm:pt modelId="{BF448AD5-A0A2-4B7E-B23B-7A7AC4E0464E}" type="pres">
      <dgm:prSet presAssocID="{3B204019-90A8-4A3A-B179-6BB389ECED6D}" presName="text_4" presStyleLbl="revTx" presStyleIdx="2" presStyleCnt="3" custScaleX="2000000" custScaleY="98375" custLinFactX="-500000" custLinFactNeighborX="-570065" custLinFactNeighborY="27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C58240-5C13-4414-B50C-8D5F0511CCAD}" srcId="{65341EA3-57A2-44E0-A075-F46ABC085C97}" destId="{3B204019-90A8-4A3A-B179-6BB389ECED6D}" srcOrd="3" destOrd="0" parTransId="{3188350F-B97C-447B-AE09-8A55E8985BCC}" sibTransId="{78F34187-73DB-4FE6-AE55-59F9C0A3965C}"/>
    <dgm:cxn modelId="{B677B1DF-1D34-42DA-A582-4CF98611FA40}" srcId="{65341EA3-57A2-44E0-A075-F46ABC085C97}" destId="{7D408BF0-686F-4A83-AD8E-3784FE442F59}" srcOrd="0" destOrd="0" parTransId="{EB09FC61-3D57-407E-97E1-DEDEC2CCC91C}" sibTransId="{34AAEA6C-121D-4CED-9B12-DDD7558B1AD8}"/>
    <dgm:cxn modelId="{0A7AEAF2-E3F3-498F-823C-DFA874537437}" type="presOf" srcId="{7D408BF0-686F-4A83-AD8E-3784FE442F59}" destId="{8166B733-B679-4C22-84A5-D401C5FF6977}" srcOrd="0" destOrd="0" presId="urn:microsoft.com/office/officeart/2008/layout/CircularPictureCallout"/>
    <dgm:cxn modelId="{2472E04E-D7BB-4E1F-B597-1727E4AA83E5}" type="presOf" srcId="{34AAEA6C-121D-4CED-9B12-DDD7558B1AD8}" destId="{36860B88-2B63-4F47-BEFF-3445BCE45365}" srcOrd="0" destOrd="0" presId="urn:microsoft.com/office/officeart/2008/layout/CircularPictureCallout"/>
    <dgm:cxn modelId="{4F245CD6-597B-4158-AB8F-00CE3F9E4C6A}" type="presOf" srcId="{0030B379-FF4F-47C1-B178-3B4827596560}" destId="{DADF82E9-1E4A-4140-87F7-797CBF0E3BF2}" srcOrd="0" destOrd="0" presId="urn:microsoft.com/office/officeart/2008/layout/CircularPictureCallout"/>
    <dgm:cxn modelId="{27A30C30-E287-4A26-AA1E-F76322AD7B91}" type="presOf" srcId="{65341EA3-57A2-44E0-A075-F46ABC085C97}" destId="{3AD54637-4CB9-4B7C-9A39-21F5F5A392B3}" srcOrd="0" destOrd="0" presId="urn:microsoft.com/office/officeart/2008/layout/CircularPictureCallout"/>
    <dgm:cxn modelId="{63E3872F-F33A-42DB-B667-27C903BFEA83}" type="presOf" srcId="{3B204019-90A8-4A3A-B179-6BB389ECED6D}" destId="{BF448AD5-A0A2-4B7E-B23B-7A7AC4E0464E}" srcOrd="0" destOrd="0" presId="urn:microsoft.com/office/officeart/2008/layout/CircularPictureCallout"/>
    <dgm:cxn modelId="{67C8FD26-470E-4C69-827F-E3BF163E060A}" type="presOf" srcId="{F7C31F4B-5AC4-44E4-B3C6-8A879616E532}" destId="{8EF8DE59-8414-414D-AD1D-E06C3FB5F6D1}" srcOrd="0" destOrd="0" presId="urn:microsoft.com/office/officeart/2008/layout/CircularPictureCallout"/>
    <dgm:cxn modelId="{4B2CC7F8-CA59-4474-B543-D5A085AE2513}" type="presOf" srcId="{78F34187-73DB-4FE6-AE55-59F9C0A3965C}" destId="{CFC47AE8-55F7-44E4-9FCF-8C7442FEB256}" srcOrd="0" destOrd="0" presId="urn:microsoft.com/office/officeart/2008/layout/CircularPictureCallout"/>
    <dgm:cxn modelId="{CEC47CF0-5A3A-415B-BC4B-33B52382B04F}" srcId="{65341EA3-57A2-44E0-A075-F46ABC085C97}" destId="{F826F405-476C-4843-B9AF-726BF623BF39}" srcOrd="1" destOrd="0" parTransId="{035CABEF-8DB4-4BD0-802A-F75E69654517}" sibTransId="{0030B379-FF4F-47C1-B178-3B4827596560}"/>
    <dgm:cxn modelId="{CD9E3370-561D-4763-84CD-0152721B4F9C}" srcId="{65341EA3-57A2-44E0-A075-F46ABC085C97}" destId="{68CBC771-44DA-4D0A-8B6A-5889D5AD0930}" srcOrd="2" destOrd="0" parTransId="{2DEF7A08-37BD-4C52-B121-18FFE72A4D10}" sibTransId="{F7C31F4B-5AC4-44E4-B3C6-8A879616E532}"/>
    <dgm:cxn modelId="{CF18C4B9-0AC4-4573-93E4-ED79300E8474}" type="presOf" srcId="{68CBC771-44DA-4D0A-8B6A-5889D5AD0930}" destId="{78BAAACA-211B-480A-9161-58EE001E1A96}" srcOrd="0" destOrd="0" presId="urn:microsoft.com/office/officeart/2008/layout/CircularPictureCallout"/>
    <dgm:cxn modelId="{1E0364D2-DD22-48DA-A469-9F92567912DD}" type="presOf" srcId="{F826F405-476C-4843-B9AF-726BF623BF39}" destId="{487AFC1D-7661-4D27-A137-35AAE215723F}" srcOrd="0" destOrd="0" presId="urn:microsoft.com/office/officeart/2008/layout/CircularPictureCallout"/>
    <dgm:cxn modelId="{C75CE815-6159-4344-8DE1-32F4E41FDD06}" type="presParOf" srcId="{3AD54637-4CB9-4B7C-9A39-21F5F5A392B3}" destId="{68A76942-24B4-459B-9F7A-B1ABA2186B69}" srcOrd="0" destOrd="0" presId="urn:microsoft.com/office/officeart/2008/layout/CircularPictureCallout"/>
    <dgm:cxn modelId="{C0B64A79-ADFC-44CF-BB85-48FC7970E758}" type="presParOf" srcId="{68A76942-24B4-459B-9F7A-B1ABA2186B69}" destId="{DDFBA05C-5A44-4548-B80D-3D7F63CC5C2E}" srcOrd="0" destOrd="0" presId="urn:microsoft.com/office/officeart/2008/layout/CircularPictureCallout"/>
    <dgm:cxn modelId="{877A40CD-EFD3-4155-94FE-67BF0A6C37F6}" type="presParOf" srcId="{DDFBA05C-5A44-4548-B80D-3D7F63CC5C2E}" destId="{36860B88-2B63-4F47-BEFF-3445BCE45365}" srcOrd="0" destOrd="0" presId="urn:microsoft.com/office/officeart/2008/layout/CircularPictureCallout"/>
    <dgm:cxn modelId="{F054FEFE-F86F-4395-B6E9-6AAF7F407B5F}" type="presParOf" srcId="{68A76942-24B4-459B-9F7A-B1ABA2186B69}" destId="{8166B733-B679-4C22-84A5-D401C5FF6977}" srcOrd="1" destOrd="0" presId="urn:microsoft.com/office/officeart/2008/layout/CircularPictureCallout"/>
    <dgm:cxn modelId="{EE054396-6B10-417D-B11A-A6D19D1B087F}" type="presParOf" srcId="{68A76942-24B4-459B-9F7A-B1ABA2186B69}" destId="{499F4CE7-14EA-46F1-A102-BA2BD0D543E8}" srcOrd="2" destOrd="0" presId="urn:microsoft.com/office/officeart/2008/layout/CircularPictureCallout"/>
    <dgm:cxn modelId="{76BB291C-114B-4A93-8535-39EF5A24B761}" type="presParOf" srcId="{499F4CE7-14EA-46F1-A102-BA2BD0D543E8}" destId="{DADF82E9-1E4A-4140-87F7-797CBF0E3BF2}" srcOrd="0" destOrd="0" presId="urn:microsoft.com/office/officeart/2008/layout/CircularPictureCallout"/>
    <dgm:cxn modelId="{4D68C1F8-DA1B-4566-8F87-544BC501FA16}" type="presParOf" srcId="{68A76942-24B4-459B-9F7A-B1ABA2186B69}" destId="{A04AA7A0-069C-4407-9D7E-E17A4F9973D8}" srcOrd="3" destOrd="0" presId="urn:microsoft.com/office/officeart/2008/layout/CircularPictureCallout"/>
    <dgm:cxn modelId="{5389063F-99A9-436B-B236-FC6B85A69434}" type="presParOf" srcId="{68A76942-24B4-459B-9F7A-B1ABA2186B69}" destId="{8282C9D4-65D1-4EF6-BC2A-0FD1F092FC1D}" srcOrd="4" destOrd="0" presId="urn:microsoft.com/office/officeart/2008/layout/CircularPictureCallout"/>
    <dgm:cxn modelId="{6BD7014A-441A-4E28-AC70-46848CB993E1}" type="presParOf" srcId="{8282C9D4-65D1-4EF6-BC2A-0FD1F092FC1D}" destId="{487AFC1D-7661-4D27-A137-35AAE215723F}" srcOrd="0" destOrd="0" presId="urn:microsoft.com/office/officeart/2008/layout/CircularPictureCallout"/>
    <dgm:cxn modelId="{21C4BCB1-0B3A-42A6-8B39-3EA9563F133A}" type="presParOf" srcId="{68A76942-24B4-459B-9F7A-B1ABA2186B69}" destId="{7E07C27E-AB45-4420-99B6-4AF9E48DB5FD}" srcOrd="5" destOrd="0" presId="urn:microsoft.com/office/officeart/2008/layout/CircularPictureCallout"/>
    <dgm:cxn modelId="{716267FD-D506-46BB-850E-D7FEAA4C3216}" type="presParOf" srcId="{7E07C27E-AB45-4420-99B6-4AF9E48DB5FD}" destId="{8EF8DE59-8414-414D-AD1D-E06C3FB5F6D1}" srcOrd="0" destOrd="0" presId="urn:microsoft.com/office/officeart/2008/layout/CircularPictureCallout"/>
    <dgm:cxn modelId="{1183A8C7-B6C2-4A32-8E89-4DB052EFCAEE}" type="presParOf" srcId="{68A76942-24B4-459B-9F7A-B1ABA2186B69}" destId="{EF140A68-6748-4F1C-A170-95D16C0D3955}" srcOrd="6" destOrd="0" presId="urn:microsoft.com/office/officeart/2008/layout/CircularPictureCallout"/>
    <dgm:cxn modelId="{DD48BF17-234C-4A9E-B2C2-75491D5FBC95}" type="presParOf" srcId="{68A76942-24B4-459B-9F7A-B1ABA2186B69}" destId="{5B7AC86D-37E1-42B4-A9D1-1ABBC224A74C}" srcOrd="7" destOrd="0" presId="urn:microsoft.com/office/officeart/2008/layout/CircularPictureCallout"/>
    <dgm:cxn modelId="{CB29F244-447F-42D8-8A69-27DC99446AE9}" type="presParOf" srcId="{5B7AC86D-37E1-42B4-A9D1-1ABBC224A74C}" destId="{78BAAACA-211B-480A-9161-58EE001E1A96}" srcOrd="0" destOrd="0" presId="urn:microsoft.com/office/officeart/2008/layout/CircularPictureCallout"/>
    <dgm:cxn modelId="{69A935E8-57D4-4E5E-A878-837339846EDD}" type="presParOf" srcId="{68A76942-24B4-459B-9F7A-B1ABA2186B69}" destId="{5E9FE6BF-707A-475A-B787-0800196D0894}" srcOrd="8" destOrd="0" presId="urn:microsoft.com/office/officeart/2008/layout/CircularPictureCallout"/>
    <dgm:cxn modelId="{6CB0C331-7299-422B-BED3-F7275A1631B0}" type="presParOf" srcId="{5E9FE6BF-707A-475A-B787-0800196D0894}" destId="{CFC47AE8-55F7-44E4-9FCF-8C7442FEB256}" srcOrd="0" destOrd="0" presId="urn:microsoft.com/office/officeart/2008/layout/CircularPictureCallout"/>
    <dgm:cxn modelId="{7B64588A-9A02-4A21-BDC4-CEEB114CD479}" type="presParOf" srcId="{68A76942-24B4-459B-9F7A-B1ABA2186B69}" destId="{26AE5C62-7CCC-484C-BE3E-E9902289D8EA}" srcOrd="9" destOrd="0" presId="urn:microsoft.com/office/officeart/2008/layout/CircularPictureCallout"/>
    <dgm:cxn modelId="{AA4A10BF-E247-40DE-953B-C6FACCAD72A9}" type="presParOf" srcId="{68A76942-24B4-459B-9F7A-B1ABA2186B69}" destId="{C945ABB3-B5E7-4266-A3BB-16C0CBA88A07}" srcOrd="10" destOrd="0" presId="urn:microsoft.com/office/officeart/2008/layout/CircularPictureCallout"/>
    <dgm:cxn modelId="{42E82D1F-8DE7-4174-9618-FD7C7DBD608C}" type="presParOf" srcId="{C945ABB3-B5E7-4266-A3BB-16C0CBA88A07}" destId="{BF448AD5-A0A2-4B7E-B23B-7A7AC4E0464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36420-71D4-49C5-A1EF-C89F9364BDE8}">
      <dsp:nvSpPr>
        <dsp:cNvPr id="0" name=""/>
        <dsp:cNvSpPr/>
      </dsp:nvSpPr>
      <dsp:spPr>
        <a:xfrm>
          <a:off x="-4883690" y="-1126763"/>
          <a:ext cx="5816548" cy="5816548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EA6B7-9BD1-4923-B6E5-CE9DF3F5AE8B}">
      <dsp:nvSpPr>
        <dsp:cNvPr id="0" name=""/>
        <dsp:cNvSpPr/>
      </dsp:nvSpPr>
      <dsp:spPr>
        <a:xfrm>
          <a:off x="348126" y="227478"/>
          <a:ext cx="4241329" cy="4547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9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Преодолением языкового барьера</a:t>
          </a:r>
        </a:p>
      </dsp:txBody>
      <dsp:txXfrm>
        <a:off x="348126" y="227478"/>
        <a:ext cx="4241329" cy="454783"/>
      </dsp:txXfrm>
    </dsp:sp>
    <dsp:sp modelId="{1DDC4AB9-CD44-4816-9D0E-8770D3A76ED9}">
      <dsp:nvSpPr>
        <dsp:cNvPr id="0" name=""/>
        <dsp:cNvSpPr/>
      </dsp:nvSpPr>
      <dsp:spPr>
        <a:xfrm>
          <a:off x="63887" y="170630"/>
          <a:ext cx="568479" cy="568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984FA7-0A35-48F2-8251-9816457E4A8A}">
      <dsp:nvSpPr>
        <dsp:cNvPr id="0" name=""/>
        <dsp:cNvSpPr/>
      </dsp:nvSpPr>
      <dsp:spPr>
        <a:xfrm>
          <a:off x="722217" y="909567"/>
          <a:ext cx="3867238" cy="4547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9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Психологический стресс</a:t>
          </a:r>
        </a:p>
      </dsp:txBody>
      <dsp:txXfrm>
        <a:off x="722217" y="909567"/>
        <a:ext cx="3867238" cy="454783"/>
      </dsp:txXfrm>
    </dsp:sp>
    <dsp:sp modelId="{FCA36181-52E9-4524-801F-165B3D6EB28A}">
      <dsp:nvSpPr>
        <dsp:cNvPr id="0" name=""/>
        <dsp:cNvSpPr/>
      </dsp:nvSpPr>
      <dsp:spPr>
        <a:xfrm>
          <a:off x="437977" y="852719"/>
          <a:ext cx="568479" cy="568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AB20E6-9213-42EC-9A7F-7201487B0862}">
      <dsp:nvSpPr>
        <dsp:cNvPr id="0" name=""/>
        <dsp:cNvSpPr/>
      </dsp:nvSpPr>
      <dsp:spPr>
        <a:xfrm>
          <a:off x="893279" y="1591656"/>
          <a:ext cx="3696176" cy="4547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9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Трудности в подготовке домашнего задания </a:t>
          </a:r>
        </a:p>
      </dsp:txBody>
      <dsp:txXfrm>
        <a:off x="893279" y="1591656"/>
        <a:ext cx="3696176" cy="454783"/>
      </dsp:txXfrm>
    </dsp:sp>
    <dsp:sp modelId="{86671C22-287F-42DE-9745-6EEF2B8D76DB}">
      <dsp:nvSpPr>
        <dsp:cNvPr id="0" name=""/>
        <dsp:cNvSpPr/>
      </dsp:nvSpPr>
      <dsp:spPr>
        <a:xfrm>
          <a:off x="609039" y="1534808"/>
          <a:ext cx="568479" cy="568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DB26D8-082E-4CCC-BF65-905E1CF26432}">
      <dsp:nvSpPr>
        <dsp:cNvPr id="0" name=""/>
        <dsp:cNvSpPr/>
      </dsp:nvSpPr>
      <dsp:spPr>
        <a:xfrm>
          <a:off x="893279" y="2273313"/>
          <a:ext cx="3696176" cy="4547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9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Отсутствие помощи родителей</a:t>
          </a:r>
        </a:p>
      </dsp:txBody>
      <dsp:txXfrm>
        <a:off x="893279" y="2273313"/>
        <a:ext cx="3696176" cy="454783"/>
      </dsp:txXfrm>
    </dsp:sp>
    <dsp:sp modelId="{7BD82E3F-0C57-4AB0-AC26-19268FB59F0A}">
      <dsp:nvSpPr>
        <dsp:cNvPr id="0" name=""/>
        <dsp:cNvSpPr/>
      </dsp:nvSpPr>
      <dsp:spPr>
        <a:xfrm>
          <a:off x="609039" y="2216465"/>
          <a:ext cx="568479" cy="568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5B6DF0-04F7-43F5-B770-F5E3392302FB}">
      <dsp:nvSpPr>
        <dsp:cNvPr id="0" name=""/>
        <dsp:cNvSpPr/>
      </dsp:nvSpPr>
      <dsp:spPr>
        <a:xfrm>
          <a:off x="722217" y="2955402"/>
          <a:ext cx="3867238" cy="4547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9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Наличие национального акцента</a:t>
          </a:r>
        </a:p>
      </dsp:txBody>
      <dsp:txXfrm>
        <a:off x="722217" y="2955402"/>
        <a:ext cx="3867238" cy="454783"/>
      </dsp:txXfrm>
    </dsp:sp>
    <dsp:sp modelId="{78BE640E-CCBC-4B1F-9C81-333ACBF13144}">
      <dsp:nvSpPr>
        <dsp:cNvPr id="0" name=""/>
        <dsp:cNvSpPr/>
      </dsp:nvSpPr>
      <dsp:spPr>
        <a:xfrm>
          <a:off x="437977" y="2898554"/>
          <a:ext cx="568479" cy="568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0D6674-4DC9-4439-8BBC-5B75DCCB0293}">
      <dsp:nvSpPr>
        <dsp:cNvPr id="0" name=""/>
        <dsp:cNvSpPr/>
      </dsp:nvSpPr>
      <dsp:spPr>
        <a:xfrm>
          <a:off x="348126" y="3637491"/>
          <a:ext cx="4241329" cy="4547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98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Трудности освоения отдельных предметов </a:t>
          </a:r>
          <a:endParaRPr lang="ru-RU" sz="1600" kern="1200" dirty="0"/>
        </a:p>
      </dsp:txBody>
      <dsp:txXfrm>
        <a:off x="348126" y="3637491"/>
        <a:ext cx="4241329" cy="454783"/>
      </dsp:txXfrm>
    </dsp:sp>
    <dsp:sp modelId="{6F038479-8F90-4CB5-A6C9-2B18EBF3F6BB}">
      <dsp:nvSpPr>
        <dsp:cNvPr id="0" name=""/>
        <dsp:cNvSpPr/>
      </dsp:nvSpPr>
      <dsp:spPr>
        <a:xfrm>
          <a:off x="63887" y="3580643"/>
          <a:ext cx="568479" cy="568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5C62-7CCC-484C-BE3E-E9902289D8EA}">
      <dsp:nvSpPr>
        <dsp:cNvPr id="0" name=""/>
        <dsp:cNvSpPr/>
      </dsp:nvSpPr>
      <dsp:spPr>
        <a:xfrm>
          <a:off x="1686961" y="2930815"/>
          <a:ext cx="1793557" cy="233502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40A68-6748-4F1C-A170-95D16C0D3955}">
      <dsp:nvSpPr>
        <dsp:cNvPr id="0" name=""/>
        <dsp:cNvSpPr/>
      </dsp:nvSpPr>
      <dsp:spPr>
        <a:xfrm>
          <a:off x="2205548" y="1952545"/>
          <a:ext cx="1203876" cy="4572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AA7A0-069C-4407-9D7E-E17A4F9973D8}">
      <dsp:nvSpPr>
        <dsp:cNvPr id="0" name=""/>
        <dsp:cNvSpPr/>
      </dsp:nvSpPr>
      <dsp:spPr>
        <a:xfrm flipV="1">
          <a:off x="2407118" y="559702"/>
          <a:ext cx="1269723" cy="551615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60B88-2B63-4F47-BEFF-3445BCE45365}">
      <dsp:nvSpPr>
        <dsp:cNvPr id="0" name=""/>
        <dsp:cNvSpPr/>
      </dsp:nvSpPr>
      <dsp:spPr>
        <a:xfrm>
          <a:off x="328833" y="683757"/>
          <a:ext cx="2371047" cy="2273765"/>
        </a:xfrm>
        <a:prstGeom prst="ellipse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66B733-B679-4C22-84A5-D401C5FF6977}">
      <dsp:nvSpPr>
        <dsp:cNvPr id="0" name=""/>
        <dsp:cNvSpPr/>
      </dsp:nvSpPr>
      <dsp:spPr>
        <a:xfrm>
          <a:off x="478113" y="646245"/>
          <a:ext cx="1930942" cy="237587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ПМПК,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ЗАЯВЛЕНИЕ РОДИТЕЛЕЙ (ЗАКОННЫХ ПРЕДСТАВИТЕЛЕЙ)</a:t>
          </a:r>
          <a:endParaRPr lang="ru-RU" sz="1400" b="1" i="0" u="none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113" y="646245"/>
        <a:ext cx="1930942" cy="2375872"/>
      </dsp:txXfrm>
    </dsp:sp>
    <dsp:sp modelId="{DADF82E9-1E4A-4140-87F7-797CBF0E3BF2}">
      <dsp:nvSpPr>
        <dsp:cNvPr id="0" name=""/>
        <dsp:cNvSpPr/>
      </dsp:nvSpPr>
      <dsp:spPr>
        <a:xfrm>
          <a:off x="3394387" y="25278"/>
          <a:ext cx="977053" cy="97705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7AFC1D-7661-4D27-A137-35AAE215723F}">
      <dsp:nvSpPr>
        <dsp:cNvPr id="0" name=""/>
        <dsp:cNvSpPr/>
      </dsp:nvSpPr>
      <dsp:spPr>
        <a:xfrm>
          <a:off x="4663330" y="357877"/>
          <a:ext cx="1126593" cy="680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психолого-педагогических условий</a:t>
          </a:r>
        </a:p>
      </dsp:txBody>
      <dsp:txXfrm>
        <a:off x="4663330" y="357877"/>
        <a:ext cx="1126593" cy="680224"/>
      </dsp:txXfrm>
    </dsp:sp>
    <dsp:sp modelId="{8EF8DE59-8414-414D-AD1D-E06C3FB5F6D1}">
      <dsp:nvSpPr>
        <dsp:cNvPr id="0" name=""/>
        <dsp:cNvSpPr/>
      </dsp:nvSpPr>
      <dsp:spPr>
        <a:xfrm>
          <a:off x="3011753" y="1348566"/>
          <a:ext cx="977053" cy="97705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8BAAACA-211B-480A-9161-58EE001E1A96}">
      <dsp:nvSpPr>
        <dsp:cNvPr id="0" name=""/>
        <dsp:cNvSpPr/>
      </dsp:nvSpPr>
      <dsp:spPr>
        <a:xfrm>
          <a:off x="4610649" y="1493336"/>
          <a:ext cx="1595711" cy="96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ППК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(обучающихся, испытывающих трудности обучения)</a:t>
          </a:r>
        </a:p>
      </dsp:txBody>
      <dsp:txXfrm>
        <a:off x="4610649" y="1493336"/>
        <a:ext cx="1595711" cy="964136"/>
      </dsp:txXfrm>
    </dsp:sp>
    <dsp:sp modelId="{CFC47AE8-55F7-44E4-9FCF-8C7442FEB256}">
      <dsp:nvSpPr>
        <dsp:cNvPr id="0" name=""/>
        <dsp:cNvSpPr/>
      </dsp:nvSpPr>
      <dsp:spPr>
        <a:xfrm>
          <a:off x="3421207" y="2766844"/>
          <a:ext cx="977053" cy="97705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F448AD5-A0A2-4B7E-B23B-7A7AC4E0464E}">
      <dsp:nvSpPr>
        <dsp:cNvPr id="0" name=""/>
        <dsp:cNvSpPr/>
      </dsp:nvSpPr>
      <dsp:spPr>
        <a:xfrm>
          <a:off x="4562678" y="2899787"/>
          <a:ext cx="1126593" cy="9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образовательные условия, ИУП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2678" y="2899787"/>
        <a:ext cx="1126593" cy="961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EFC74AA-E26A-4A38-8B38-7625A2EED1E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B46C8F1-9B80-47EE-B341-D6621260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254" y="1484190"/>
            <a:ext cx="9082989" cy="297629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</a:t>
            </a:r>
            <a:r>
              <a:rPr lang="ru-RU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иностранных  граждан  и  ИНЫХ ОБУЧАЮЩИХСЯ, ИСПЫТЫВАЮЩИХ ТРУДНОСТИ В ОБУЧЕНИИ»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19944" y="5055294"/>
            <a:ext cx="10058400" cy="11430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Руднева Любовь Алексеевна,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учебно-воспитательной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88" y="0"/>
            <a:ext cx="3711981" cy="29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497973" y="576097"/>
            <a:ext cx="5900457" cy="89376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родителей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07789" y="2095158"/>
            <a:ext cx="10697323" cy="425614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dirty="0"/>
              <a:t>ФИО обучающегося</a:t>
            </a:r>
          </a:p>
          <a:p>
            <a:r>
              <a:rPr lang="ru-RU" dirty="0"/>
              <a:t>______________________________________________________________________________________</a:t>
            </a:r>
          </a:p>
          <a:p>
            <a:r>
              <a:rPr lang="ru-RU" dirty="0"/>
              <a:t>2. Какой язык для Вашей семьи является родным?</a:t>
            </a:r>
          </a:p>
          <a:p>
            <a:r>
              <a:rPr lang="ru-RU" dirty="0"/>
              <a:t>______________________________________________________________________________________</a:t>
            </a:r>
          </a:p>
          <a:p>
            <a:r>
              <a:rPr lang="ru-RU" dirty="0"/>
              <a:t>3. На каком языке происходит общение дома с ребенком?</a:t>
            </a:r>
          </a:p>
          <a:p>
            <a:r>
              <a:rPr lang="ru-RU" dirty="0"/>
              <a:t>_______________________________________________________________________________________</a:t>
            </a:r>
          </a:p>
          <a:p>
            <a:r>
              <a:rPr lang="ru-RU" dirty="0"/>
              <a:t>4. Хорошо ли Вы владеете русским языком?</a:t>
            </a:r>
          </a:p>
          <a:p>
            <a:r>
              <a:rPr lang="ru-RU" dirty="0"/>
              <a:t>_______________________________________________________________________________________</a:t>
            </a:r>
          </a:p>
          <a:p>
            <a:r>
              <a:rPr lang="ru-RU" dirty="0"/>
              <a:t>5. Хорошо ли Ваш ребенок владеет русским языком?</a:t>
            </a:r>
          </a:p>
          <a:p>
            <a:r>
              <a:rPr lang="ru-RU" dirty="0"/>
              <a:t>_______________________________________________________________________________________</a:t>
            </a:r>
          </a:p>
          <a:p>
            <a:r>
              <a:rPr lang="ru-RU" dirty="0"/>
              <a:t>6. Требуется ли Вашему ребенку помощь педагогов в изучении русского языка?</a:t>
            </a:r>
          </a:p>
          <a:p>
            <a:r>
              <a:rPr lang="ru-RU" dirty="0"/>
              <a:t>_______________________________________________________________________________________</a:t>
            </a:r>
          </a:p>
          <a:p>
            <a:r>
              <a:rPr lang="ru-RU" dirty="0"/>
              <a:t>7. Какие трудности испытывает ребенок при общении с детьми и взрослыми?</a:t>
            </a:r>
          </a:p>
          <a:p>
            <a:r>
              <a:rPr lang="ru-RU" dirty="0"/>
              <a:t>_______________________________________________________________________________________</a:t>
            </a:r>
          </a:p>
          <a:p>
            <a:r>
              <a:rPr lang="ru-RU" dirty="0"/>
              <a:t>8. Нуждаетесь ли Вы изучении и освоении  русского языка  на базе МАОУ СШ № 156 </a:t>
            </a:r>
          </a:p>
          <a:p>
            <a:r>
              <a:rPr lang="ru-RU" dirty="0"/>
              <a:t>_______________________________________________________________________________________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62" y="40582"/>
            <a:ext cx="2640952" cy="205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1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0952" y="264652"/>
            <a:ext cx="8484248" cy="3579849"/>
          </a:xfrm>
        </p:spPr>
        <p:txBody>
          <a:bodyPr/>
          <a:lstStyle/>
          <a:p>
            <a:pPr algn="ctr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комплексной работы мы сможем получить желаемые результаты!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0952" cy="2054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29367" b="21182"/>
          <a:stretch/>
        </p:blipFill>
        <p:spPr>
          <a:xfrm>
            <a:off x="150473" y="2906378"/>
            <a:ext cx="3406383" cy="225940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3" r="2754" b="27608"/>
          <a:stretch/>
        </p:blipFill>
        <p:spPr bwMode="auto">
          <a:xfrm>
            <a:off x="7885206" y="2906377"/>
            <a:ext cx="4083017" cy="223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t="5051" r="9781" b="76"/>
          <a:stretch/>
        </p:blipFill>
        <p:spPr>
          <a:xfrm>
            <a:off x="3692324" y="2906378"/>
            <a:ext cx="4057415" cy="22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4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511" y="4322887"/>
            <a:ext cx="9990667" cy="276653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«Язык  как инструмент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идентификации общества является свидетельством межкультурных отношений, к которым относятся отношения между официальными языками и языками этнических меньшинств, проживающих на территории государства»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87" y="1"/>
            <a:ext cx="2640952" cy="20545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5" y="158974"/>
            <a:ext cx="8961741" cy="413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1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664542F1-C170-4F19-AA9A-2005B9F8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11" y="165370"/>
            <a:ext cx="8381027" cy="161087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r"/>
            <a:r>
              <a:rPr 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обучающихся иностранных  граждан  </a:t>
            </a:r>
            <a:r>
              <a:rPr 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лицам без </a:t>
            </a:r>
            <a:r>
              <a:rPr lang="ru-RU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гражданства в </a:t>
            </a:r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В МАОУ СШ № 156 </a:t>
            </a:r>
            <a:endParaRPr lang="ru-RU" sz="2000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4437" y="5044965"/>
            <a:ext cx="9528681" cy="94593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78. </a:t>
            </a: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 «ОБ ОБРАЗОВАНИИ В РОССИЙСКОЙ ФЕДЕРАЦИИ  ОТ 29.12.2012 Г. № 273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образования иностранными гражданами и лицами без гражданства в российских образовательных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</a:t>
            </a:r>
            <a:endParaRPr lang="ru-RU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12"/>
            <a:ext cx="2640952" cy="20545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67200" y="1892640"/>
            <a:ext cx="76830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 классы 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16 ноября 2022 года № 992 «Об утверждении федеральной образовательной программы начального общего образования» (зарегистрирован 22.12.2022, № 71762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5-9 классы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16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ноября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№ 993 «Об утверждении федеральной образовательной программы основного общего образования» (зарегистрирован 22.12.2022, № 71764).</a:t>
            </a:r>
          </a:p>
          <a:p>
            <a:pPr lvl="0"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10-11 классы 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23 ноября 2022 № 1014 «Об утверждении федеральной образовательной программы среднего общего образования» (зарегистрирован 22.12.2022,  № 71763).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6745" y="2502523"/>
            <a:ext cx="3342290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0836" y="200310"/>
            <a:ext cx="10058400" cy="1450757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4221" y="151147"/>
            <a:ext cx="6999111" cy="887431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r"/>
            <a:r>
              <a:rPr lang="ru-RU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</a:t>
            </a:r>
          </a:p>
        </p:txBody>
      </p:sp>
      <p:graphicFrame>
        <p:nvGraphicFramePr>
          <p:cNvPr id="1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816948"/>
              </p:ext>
            </p:extLst>
          </p:nvPr>
        </p:nvGraphicFramePr>
        <p:xfrm>
          <a:off x="6747641" y="1409395"/>
          <a:ext cx="4648682" cy="4319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s://ds04.infourok.ru/uploads/ex/0642/0013b551-4aa71862/hello_html_ma3526f5.jpg">
            <a:extLst>
              <a:ext uri="{FF2B5EF4-FFF2-40B4-BE49-F238E27FC236}">
                <a16:creationId xmlns:a16="http://schemas.microsoft.com/office/drawing/2014/main" xmlns="" id="{A916A268-4AAB-D1EF-6C85-8752E5FB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3476" y="5461300"/>
            <a:ext cx="2425544" cy="1565708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12"/>
            <a:ext cx="2640952" cy="2054577"/>
          </a:xfrm>
          <a:prstGeom prst="rect">
            <a:avLst/>
          </a:prstGeom>
        </p:spPr>
      </p:pic>
      <p:sp>
        <p:nvSpPr>
          <p:cNvPr id="12" name="Текст 5"/>
          <p:cNvSpPr txBox="1">
            <a:spLocks/>
          </p:cNvSpPr>
          <p:nvPr/>
        </p:nvSpPr>
        <p:spPr>
          <a:xfrm>
            <a:off x="2001655" y="1592623"/>
            <a:ext cx="3928126" cy="73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сопровождения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90222" y="2427890"/>
            <a:ext cx="4990468" cy="2806262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dirty="0" smtClean="0"/>
              <a:t>Обучение в отдельном классе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Обучение по АООП (только для обучающихся с ограниченными возможностями здоровья)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Организация обучения по дополнительным образовательным программам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95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0" y="553156"/>
            <a:ext cx="8499366" cy="118420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 (ограниченными  возможностями здоровья)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11">
            <a:extLst>
              <a:ext uri="{FF2B5EF4-FFF2-40B4-BE49-F238E27FC236}">
                <a16:creationId xmlns:a16="http://schemas.microsoft.com/office/drawing/2014/main" xmlns="" id="{AA2548F5-16FF-F23F-DFDB-8040C28E52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023394"/>
              </p:ext>
            </p:extLst>
          </p:nvPr>
        </p:nvGraphicFramePr>
        <p:xfrm>
          <a:off x="0" y="1845734"/>
          <a:ext cx="6513689" cy="414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87" y="1"/>
            <a:ext cx="2611613" cy="208844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600496" y="1881351"/>
            <a:ext cx="5339255" cy="3300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 ограниченными возможностями здоровья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организовано по адаптированным образовательным программа начального общего, основного общего, среднего общего образования по следующим нозологиям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ТНР – тяжелые нарушения и речи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 – задержка психического развития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– умственная отсталость 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НОДА – нарушения опорно-двигательного аппарата 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Слабовидящие</a:t>
            </a:r>
          </a:p>
          <a:p>
            <a:pPr marL="342900" indent="-342900" algn="just">
              <a:buAutoNum type="arabicPeriod"/>
            </a:pP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Слабослышашие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позднооглохшие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 – расстройства аутистического спектра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0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044" y="309181"/>
            <a:ext cx="8152836" cy="1450757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ОБУЧАЮЩИХСЯ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различными образовательными потребностями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87" y="1"/>
            <a:ext cx="2611613" cy="2088443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72359" y="2077156"/>
            <a:ext cx="3815255" cy="24317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испытывающие трудности освоения образовательной программы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48552" y="1872205"/>
            <a:ext cx="5917324" cy="29520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/>
              <a:t>ЧЕРЕЗ ДОПОЛНИТЕЛЬНОЕ ОБРАЗОВАНИЕ (регистрация АИС НАВИГАТОР)</a:t>
            </a:r>
            <a:endParaRPr lang="ru-RU" sz="3600" dirty="0"/>
          </a:p>
          <a:p>
            <a:pPr algn="ctr"/>
            <a:r>
              <a:rPr lang="ru-RU" sz="3600" dirty="0" smtClean="0"/>
              <a:t> и ВНЕУРОЧНУЮ ДЕЯТЕЛЬНОСТЬ </a:t>
            </a:r>
          </a:p>
          <a:p>
            <a:pPr algn="ctr"/>
            <a:endParaRPr lang="ru-RU" sz="36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687614" y="2890345"/>
            <a:ext cx="1671145" cy="588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7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ВНЕУРОЧНАЯ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5121" y="1845735"/>
            <a:ext cx="4551680" cy="31046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ВНЕУРОЧНАЯ ДЕЯТЕЛЬНОСТЬ </a:t>
            </a:r>
          </a:p>
          <a:p>
            <a:pPr marL="0" indent="0" algn="ctr">
              <a:buNone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внеурочной деятельности:</a:t>
            </a:r>
          </a:p>
          <a:p>
            <a:pPr marL="0" indent="0" algn="ctr">
              <a:buNone/>
            </a:pPr>
            <a:endParaRPr lang="ru-RU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Один час в неделю отведен на внеурочное занятие «Разговоры о важно» (направлено на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внутренней позиции личности (основной формат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 – разговоры и (или) беседы с обучающимися. Каждый понедельник  в 8.00.</a:t>
            </a:r>
          </a:p>
          <a:p>
            <a:pPr marL="3240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Спортивно-оздоровительная</a:t>
            </a:r>
          </a:p>
          <a:p>
            <a:pPr marL="3240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Проектно-исследовательская</a:t>
            </a:r>
          </a:p>
          <a:p>
            <a:pPr marL="3240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Художественно-эстетическая </a:t>
            </a:r>
          </a:p>
          <a:p>
            <a:pPr marL="3240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нформационная культура</a:t>
            </a:r>
          </a:p>
          <a:p>
            <a:pPr marL="3240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Интеллектуальные марафоны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2B6BFEA-B311-C0BE-BEDC-8A633F337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5379" y="1845733"/>
            <a:ext cx="6401501" cy="4243781"/>
          </a:xfrm>
        </p:spPr>
        <p:txBody>
          <a:bodyPr anchor="ctr">
            <a:normAutofit fontScale="62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СТРУКТУРНОГО ПОДРАЗДЕЛЕНИЯ ЦЕНТРА ДОПОЛНИТЕЛЬНОГО ОБРАЗОВАНИЯ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Романцова Ольга Анатольевна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елефон: +7 (962) 067 25 29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почты: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kubinkin@mail.ru</a:t>
            </a:r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195CCB0-DAB5-925C-BB37-160595438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87" y="1"/>
            <a:ext cx="2611613" cy="208844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F71A5787-4B24-C641-0D60-C665DA98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412" y="40724"/>
            <a:ext cx="1935588" cy="19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9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РАСПИСАНИЕ КРУЖКОВ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119597"/>
              </p:ext>
            </p:extLst>
          </p:nvPr>
        </p:nvGraphicFramePr>
        <p:xfrm>
          <a:off x="609600" y="2052638"/>
          <a:ext cx="11288111" cy="2960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7849"/>
                <a:gridCol w="1285280"/>
                <a:gridCol w="1086202"/>
                <a:gridCol w="1222414"/>
                <a:gridCol w="1244669"/>
                <a:gridCol w="1123318"/>
                <a:gridCol w="1281089"/>
                <a:gridCol w="1183994"/>
                <a:gridCol w="1183296"/>
              </a:tblGrid>
              <a:tr h="511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Название   кружка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Ф.И.О. учителя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Кабинет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понедельник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Вторник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среда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четверг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пятница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86460" algn="l"/>
                        </a:tabLst>
                      </a:pPr>
                      <a:r>
                        <a:rPr lang="ru-RU" sz="1400">
                          <a:effectLst/>
                        </a:rPr>
                        <a:t>суббота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</a:tr>
              <a:tr h="903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 как иностранный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Вальгер М.Н.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4-3-20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17.20-18.00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1группа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17.20-18.00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17.20-18.00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1группа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17.20-18.00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</a:tr>
              <a:tr h="903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Школа русского языка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Копченко В.С.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4-3-19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12.10 – 12.50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 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12.10 – 12.50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</a:tr>
              <a:tr h="64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Дружим с русским языком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Белоногова Е.В.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3-4-6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18.35-19.15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5-7 классы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18.35-19.15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5-7 классы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20" marR="67020" marT="0" marB="0"/>
                </a:tc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195CCB0-DAB5-925C-BB37-160595438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87" y="1"/>
            <a:ext cx="2611613" cy="208844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F71A5787-4B24-C641-0D60-C665DA98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412" y="40724"/>
            <a:ext cx="1935588" cy="19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70580" y="1531651"/>
            <a:ext cx="80447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Расписание занятий кружков детей -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инофонов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6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044" y="309182"/>
            <a:ext cx="7903390" cy="1109716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ОБРАЗОВАНИЕ </a:t>
            </a: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87" y="1"/>
            <a:ext cx="2611613" cy="2088443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83779" y="2077157"/>
            <a:ext cx="2890344" cy="108645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испытывающие трудности освоения образовательной программы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82177" y="1998134"/>
            <a:ext cx="429203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78" y="1656434"/>
            <a:ext cx="7347730" cy="452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83779" y="3375185"/>
            <a:ext cx="2890344" cy="839464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программ дополнительного образования для родителей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00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4535</TotalTime>
  <Words>614</Words>
  <Application>Microsoft Office PowerPoint</Application>
  <PresentationFormat>Произвольный</PresentationFormat>
  <Paragraphs>147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«Организация образовательного процесса обучающихся иностранных  граждан  и  ИНЫХ ОБУЧАЮЩИХСЯ, ИСПЫТЫВАЮЩИХ ТРУДНОСТИ В ОБУЧЕНИИ»</vt:lpstr>
      <vt:lpstr>«Язык  как инструмент идентификации общества является свидетельством межкультурных отношений, к которым относятся отношения между официальными языками и языками этнических меньшинств, проживающих на территории государства»  </vt:lpstr>
      <vt:lpstr>Организация образовательного процесса обучающихся иностранных  граждан  и лицам без гражданства в российских В МАОУ СШ № 156 </vt:lpstr>
      <vt:lpstr> </vt:lpstr>
      <vt:lpstr>Обучающиеся с ОВЗ (ограниченными  возможностями здоровья) </vt:lpstr>
      <vt:lpstr>ОРГАНИЗАЦИЯ ОБРАЗОВАТЕЛЬНОГО ПРОЦЕССА ОБУЧАЮЩИХСЯ С различными образовательными потребностями</vt:lpstr>
      <vt:lpstr>ВНЕУРОЧНАЯ ДЕЯТЕЛЬНОСТЬ</vt:lpstr>
      <vt:lpstr>РАСПИСАНИЕ КРУЖКОВ </vt:lpstr>
      <vt:lpstr>ДОПОЛНИТЕЛЬНО ОБРАЗОВАНИЕ </vt:lpstr>
      <vt:lpstr>Анкета для родителей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Результаты воспитательной работы I четверти</dc:title>
  <dc:creator>adm</dc:creator>
  <cp:lastModifiedBy>6-6-1</cp:lastModifiedBy>
  <cp:revision>224</cp:revision>
  <cp:lastPrinted>2021-12-29T03:11:37Z</cp:lastPrinted>
  <dcterms:created xsi:type="dcterms:W3CDTF">2019-11-07T02:00:31Z</dcterms:created>
  <dcterms:modified xsi:type="dcterms:W3CDTF">2023-10-31T06:22:04Z</dcterms:modified>
</cp:coreProperties>
</file>