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13F84-D918-89D4-75DD-F8E3DC48C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73DDE2-2C31-1913-2A60-ADF1B3037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4279A-7E9C-31B5-5828-9F6FD2DA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C9324-80CC-4E1B-3003-A08B9304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6F4FB-D5E3-9019-D21B-8DB9B9F9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1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82B5B-5F60-EDB7-7201-EA9BD3F2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17370F-F412-B304-2D4E-844FD093E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69636-5C84-BB68-4389-EF84102D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C698C-76F6-DAC6-241A-EE25FD20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8B653-1DAF-7FD5-D6C0-FB189498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80DBFA-D853-CA9C-8EED-328314480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710330-4D70-3E94-6F63-C2A18AC53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12BD7-7AA8-4BDC-5F17-146B9256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07AF8-51C7-16E7-F9BD-A4099646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E3FC0-4EDE-3D37-1BA0-CEBB579C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0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CB2E3-D863-B70A-8120-92E84F9F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DC854-C730-800E-C7A1-A9ACAB130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BB5AE-7306-4617-901A-3F28D4C7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93B5BB-0172-F4A1-EB5E-A390154F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F1DEA-2895-C1C0-A5A1-1738A058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5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1CC98-5043-3F42-DFB3-D661D803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1F2BB9-8B12-3A80-A9F0-28D88F912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32763-E83B-2037-20BE-24293C01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F756F-C6B9-30D4-5C07-69A146E6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D2E70-DE60-D026-53C8-813B57A8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80145-B0B1-C0E5-4B8E-03E88626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1D327-C054-9F54-4E26-406A5874A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FC7626-76CC-BED4-C9B6-65D34835F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2B1858-8669-4FBF-D90A-A8FFF99D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216776-7480-E5EE-ADD3-CF7D8295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237D5-892A-C26F-D261-A64851E7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8AACE-8CBD-878F-347B-BD99D44E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1E6107-0C6F-1A3A-2AE4-B8330D9C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595979-1127-5D69-2059-556E16C05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075F5F-1DB2-6E82-B29A-8BA14A601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C714C7-823B-3AE4-025A-0DC347EDD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D7C021-186F-6D55-9336-3F4A7AA7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B6D6EA-2080-09B7-49C4-1B28ADEC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0A42BB-936C-0BCE-25FA-C3269F29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3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75D30-4696-85AD-63A2-1CBAD7AC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8EB53F-FDE0-76D2-F036-E137C27C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0692F2-4D19-8039-DE83-6EA911E0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0B5475-C3F6-13AF-C527-5C423AC6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9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B1B7DC-20E7-D2DD-8097-5CAF147A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3D54A4-1270-6F93-12A5-5B10E6B7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AEBF4-1577-2602-B6E2-25F80E47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6AD9D-6360-8EBC-B440-A4CE32B9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73A6C-73D5-37D8-E161-280147EB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BD0771-7581-EE09-9AF6-389CFDDD1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791C9-FBFA-248C-FE6D-CE8A0D55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36DB7-2F99-95F2-CA45-698E5EA8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75E523-2DEB-910F-67BA-E7ADB57D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6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99C56-8F2A-1A5A-29A9-E67EBBFD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46C02E-5BC5-18CA-EDBD-6238A4A3F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F7F135-CB97-26E4-E712-06EB91FAA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42A512-230E-D440-10F2-15E4C1DE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BF203-5149-7B40-55F3-95AB3AA0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F2F33-7BEE-B399-8020-08C6D225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4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A0ECB-60B9-6599-4ED0-9DD59D77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92762-3C3F-ED07-6277-F8F30D15A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22E32-8CF7-7031-C9EF-3CC771F79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7270-8BAA-4B01-B3AE-6675E12A215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25F3E-1AF6-A0E6-8747-85FA1F422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F93B8-A246-3D88-7FF4-815342D26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6CD1-679C-4113-967D-E0E359A9B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AAC226-9FF5-D228-FF30-80280A211EDB}"/>
              </a:ext>
            </a:extLst>
          </p:cNvPr>
          <p:cNvSpPr/>
          <p:nvPr/>
        </p:nvSpPr>
        <p:spPr>
          <a:xfrm>
            <a:off x="1006028" y="0"/>
            <a:ext cx="1040502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 – викторина</a:t>
            </a:r>
          </a:p>
          <a:p>
            <a:pPr algn="ctr"/>
            <a:r>
              <a:rPr lang="ru-RU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«Знатоки финансов»</a:t>
            </a:r>
            <a:endParaRPr lang="ru-RU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70AE3-6BF4-8015-704F-45274A6F9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2800767"/>
            <a:ext cx="5576668" cy="45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9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11D08B-352D-88F3-BBFF-1FD69D2E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27" y="154744"/>
            <a:ext cx="9358506" cy="65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5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BA4108-2FE8-F709-79E9-6CA1EB1C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05" y="0"/>
            <a:ext cx="6561901" cy="6831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13E9F1-B9E0-668C-194D-FE0B8298D215}"/>
              </a:ext>
            </a:extLst>
          </p:cNvPr>
          <p:cNvSpPr txBox="1"/>
          <p:nvPr/>
        </p:nvSpPr>
        <p:spPr>
          <a:xfrm>
            <a:off x="616647" y="239151"/>
            <a:ext cx="4421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1.ВЗЯТЬ ТЕЛЕЖКУ</a:t>
            </a:r>
          </a:p>
        </p:txBody>
      </p:sp>
    </p:spTree>
    <p:extLst>
      <p:ext uri="{BB962C8B-B14F-4D97-AF65-F5344CB8AC3E}">
        <p14:creationId xmlns:p14="http://schemas.microsoft.com/office/powerpoint/2010/main" val="343169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774680-C05B-0A74-F88D-700B50D9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38" y="1089921"/>
            <a:ext cx="9668915" cy="5437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F94C3A-9267-A6EF-F22D-BC3FE3B4D652}"/>
              </a:ext>
            </a:extLst>
          </p:cNvPr>
          <p:cNvSpPr txBox="1"/>
          <p:nvPr/>
        </p:nvSpPr>
        <p:spPr>
          <a:xfrm>
            <a:off x="623947" y="505146"/>
            <a:ext cx="4195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2. ВЫБРАТЬ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79684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054D48-F923-3F46-BC5C-F3B8325F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8" y="927334"/>
            <a:ext cx="9491002" cy="5930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748B30-B58E-EA78-D299-B55105771E70}"/>
              </a:ext>
            </a:extLst>
          </p:cNvPr>
          <p:cNvSpPr txBox="1"/>
          <p:nvPr/>
        </p:nvSpPr>
        <p:spPr>
          <a:xfrm>
            <a:off x="300390" y="342559"/>
            <a:ext cx="5659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3. ПРОВЕРИТЬ СРОК ГОДНОСТИ</a:t>
            </a:r>
          </a:p>
        </p:txBody>
      </p:sp>
    </p:spTree>
    <p:extLst>
      <p:ext uri="{BB962C8B-B14F-4D97-AF65-F5344CB8AC3E}">
        <p14:creationId xmlns:p14="http://schemas.microsoft.com/office/powerpoint/2010/main" val="282672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B04B9D-8F5C-8347-DB9D-127D289F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4" y="745587"/>
            <a:ext cx="11116653" cy="5528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94588F-8DFC-E9C9-EE2D-264E2384A585}"/>
              </a:ext>
            </a:extLst>
          </p:cNvPr>
          <p:cNvSpPr txBox="1"/>
          <p:nvPr/>
        </p:nvSpPr>
        <p:spPr>
          <a:xfrm>
            <a:off x="300390" y="342559"/>
            <a:ext cx="511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4. ЗАНЯТЬ ОЧЕРЕДЬ В КАССУ</a:t>
            </a:r>
          </a:p>
        </p:txBody>
      </p:sp>
    </p:spTree>
    <p:extLst>
      <p:ext uri="{BB962C8B-B14F-4D97-AF65-F5344CB8AC3E}">
        <p14:creationId xmlns:p14="http://schemas.microsoft.com/office/powerpoint/2010/main" val="403870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DECFF3-7203-2A8C-43FF-49E35137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83" y="748124"/>
            <a:ext cx="9513646" cy="6109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A2A1E-9AD1-E7BC-7445-5F53A3FCC796}"/>
              </a:ext>
            </a:extLst>
          </p:cNvPr>
          <p:cNvSpPr txBox="1"/>
          <p:nvPr/>
        </p:nvSpPr>
        <p:spPr>
          <a:xfrm>
            <a:off x="286322" y="163349"/>
            <a:ext cx="6984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5. ВЫЛОЖИТЬ ПРОДУКТЫ ИЗ ТЕЛЕЖКИ</a:t>
            </a:r>
          </a:p>
        </p:txBody>
      </p:sp>
    </p:spTree>
    <p:extLst>
      <p:ext uri="{BB962C8B-B14F-4D97-AF65-F5344CB8AC3E}">
        <p14:creationId xmlns:p14="http://schemas.microsoft.com/office/powerpoint/2010/main" val="95517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F3DF44-551A-8387-17B2-13D367951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53" y="140677"/>
            <a:ext cx="7283939" cy="6555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98FA3-29DD-C2A8-A570-C41EAC7A68A8}"/>
              </a:ext>
            </a:extLst>
          </p:cNvPr>
          <p:cNvSpPr txBox="1"/>
          <p:nvPr/>
        </p:nvSpPr>
        <p:spPr>
          <a:xfrm>
            <a:off x="300390" y="342559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6. ОПЛАТИТЬ ПОКУПКИ</a:t>
            </a:r>
          </a:p>
        </p:txBody>
      </p:sp>
    </p:spTree>
    <p:extLst>
      <p:ext uri="{BB962C8B-B14F-4D97-AF65-F5344CB8AC3E}">
        <p14:creationId xmlns:p14="http://schemas.microsoft.com/office/powerpoint/2010/main" val="70778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BC0C5E-9A50-EE2A-81AA-FA85C3B4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03" y="982716"/>
            <a:ext cx="8696341" cy="5875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EF697E-E099-39D1-BA5C-6C2B1BE781F0}"/>
              </a:ext>
            </a:extLst>
          </p:cNvPr>
          <p:cNvSpPr txBox="1"/>
          <p:nvPr/>
        </p:nvSpPr>
        <p:spPr>
          <a:xfrm>
            <a:off x="300390" y="342559"/>
            <a:ext cx="3710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7. ПОЛУЧИТЬ СДАЧУ</a:t>
            </a:r>
          </a:p>
        </p:txBody>
      </p:sp>
    </p:spTree>
    <p:extLst>
      <p:ext uri="{BB962C8B-B14F-4D97-AF65-F5344CB8AC3E}">
        <p14:creationId xmlns:p14="http://schemas.microsoft.com/office/powerpoint/2010/main" val="205784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6C61E-5BAB-2E6D-8CD6-2F771A4A9E5A}"/>
              </a:ext>
            </a:extLst>
          </p:cNvPr>
          <p:cNvSpPr txBox="1"/>
          <p:nvPr/>
        </p:nvSpPr>
        <p:spPr>
          <a:xfrm>
            <a:off x="3296530" y="1740012"/>
            <a:ext cx="7999827" cy="337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1.Взять тележку.</a:t>
            </a: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Выбрать продукты.</a:t>
            </a: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Проверить сроки годности.</a:t>
            </a: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4..Занять очередь в кассу.</a:t>
            </a: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r>
              <a:rPr lang="ru-RU" sz="2800" kern="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Выложить продукты из тележки.</a:t>
            </a: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Оплатить покупки.</a:t>
            </a:r>
          </a:p>
          <a:p>
            <a:pPr marL="0" marR="0" lvl="0" indent="22860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r>
              <a:rPr lang="ru-RU" sz="2800" kern="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Получить сдачу.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6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F21E8D-8919-92B1-666A-99D89299BB34}"/>
              </a:ext>
            </a:extLst>
          </p:cNvPr>
          <p:cNvSpPr/>
          <p:nvPr/>
        </p:nvSpPr>
        <p:spPr>
          <a:xfrm>
            <a:off x="3612072" y="997858"/>
            <a:ext cx="4208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ПОСЛОВИЦЫ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7EB8C-006F-3899-20A7-1954963ACA73}"/>
              </a:ext>
            </a:extLst>
          </p:cNvPr>
          <p:cNvSpPr txBox="1"/>
          <p:nvPr/>
        </p:nvSpPr>
        <p:spPr>
          <a:xfrm>
            <a:off x="928468" y="2855741"/>
            <a:ext cx="10649243" cy="264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ts val="1200"/>
              </a:lnSpc>
              <a:spcAft>
                <a:spcPts val="800"/>
              </a:spcAft>
            </a:pPr>
            <a:r>
              <a:rPr lang="ru-RU" sz="40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имей 100 рублей, а имей 100 друзей.</a:t>
            </a: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endParaRPr lang="ru-RU" sz="4000" kern="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r>
              <a:rPr lang="ru-RU" sz="40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Денег наживешь, без нужды проживешь.</a:t>
            </a: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endParaRPr lang="ru-RU" sz="4000" kern="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r>
              <a:rPr lang="ru-RU" sz="40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дал здоровье в дань, а деньги сам достань.</a:t>
            </a: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endParaRPr lang="ru-RU" sz="4000" kern="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ts val="1200"/>
              </a:lnSpc>
              <a:spcAft>
                <a:spcPts val="800"/>
              </a:spcAft>
            </a:pPr>
            <a:r>
              <a:rPr lang="ru-RU" sz="40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 не пахнут.</a:t>
            </a: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8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8CBFF1-875E-F107-8DE3-DA203C35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7" y="0"/>
            <a:ext cx="7070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1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B86E1C-D0E7-5590-1892-46CE5FF1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4A4318-5972-FCD8-F96A-5AC8A67C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960CD4-B020-0CA0-931E-8BA4F0CC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96" y="0"/>
            <a:ext cx="9591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4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8C5FCF-B8B6-2496-0322-3F3949C3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35" y="0"/>
            <a:ext cx="8536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A93E7D-0A03-28E4-2EC5-A91EC52ACB04}"/>
              </a:ext>
            </a:extLst>
          </p:cNvPr>
          <p:cNvSpPr/>
          <p:nvPr/>
        </p:nvSpPr>
        <p:spPr>
          <a:xfrm>
            <a:off x="3024555" y="252271"/>
            <a:ext cx="53500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ЗАГАДКИ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F454C-D101-8E34-EC89-6DCB608B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23" y="1575710"/>
            <a:ext cx="7554989" cy="52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1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DE2A0F-7762-3BF7-0D94-F8744019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38" y="0"/>
            <a:ext cx="913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AC4F5D-1AC4-BA69-FD5E-37A16FCC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3" y="0"/>
            <a:ext cx="7050684" cy="69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EEE97F-B5D0-92BC-31EA-A66F8D85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88" y="0"/>
            <a:ext cx="5224224" cy="68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85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115</Words>
  <Application>Microsoft Office PowerPoint</Application>
  <PresentationFormat>Широкоэкранный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</cp:revision>
  <dcterms:created xsi:type="dcterms:W3CDTF">2023-10-05T14:03:17Z</dcterms:created>
  <dcterms:modified xsi:type="dcterms:W3CDTF">2023-10-05T14:40:28Z</dcterms:modified>
</cp:coreProperties>
</file>