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78" r:id="rId4"/>
    <p:sldId id="309" r:id="rId5"/>
    <p:sldId id="284" r:id="rId6"/>
    <p:sldId id="296" r:id="rId7"/>
    <p:sldId id="292" r:id="rId8"/>
    <p:sldId id="299" r:id="rId9"/>
    <p:sldId id="304" r:id="rId10"/>
    <p:sldId id="300" r:id="rId11"/>
    <p:sldId id="305" r:id="rId12"/>
    <p:sldId id="307" r:id="rId13"/>
    <p:sldId id="306" r:id="rId14"/>
    <p:sldId id="301" r:id="rId15"/>
    <p:sldId id="303" r:id="rId16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43" autoAdjust="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BEB016-6F66-424D-ABF8-B9112157B753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E160AF7-0A1B-4359-A296-30898D0F9AD6}">
      <dgm:prSet phldrT="[Текст]" custT="1"/>
      <dgm:spPr/>
      <dgm:t>
        <a:bodyPr/>
        <a:lstStyle/>
        <a:p>
          <a:endParaRPr lang="ru-RU" sz="1800" dirty="0"/>
        </a:p>
      </dgm:t>
    </dgm:pt>
    <dgm:pt modelId="{A45AAB2F-5FE0-44B2-B1AC-15B331D3C95C}" type="sibTrans" cxnId="{9147882A-F9AB-4CA3-9FE1-FD04F68137B2}">
      <dgm:prSet/>
      <dgm:spPr/>
      <dgm:t>
        <a:bodyPr/>
        <a:lstStyle/>
        <a:p>
          <a:endParaRPr lang="ru-RU" sz="1800"/>
        </a:p>
      </dgm:t>
    </dgm:pt>
    <dgm:pt modelId="{5FB68DB7-DF75-4F3E-B924-E35743BFC0C8}" type="parTrans" cxnId="{9147882A-F9AB-4CA3-9FE1-FD04F68137B2}">
      <dgm:prSet/>
      <dgm:spPr/>
      <dgm:t>
        <a:bodyPr/>
        <a:lstStyle/>
        <a:p>
          <a:endParaRPr lang="ru-RU" sz="1800"/>
        </a:p>
      </dgm:t>
    </dgm:pt>
    <dgm:pt modelId="{A91B9290-8716-45A9-BC6B-2A70B75A2609}">
      <dgm:prSet phldrT="[Текст]"/>
      <dgm:spPr/>
      <dgm:t>
        <a:bodyPr/>
        <a:lstStyle/>
        <a:p>
          <a:endParaRPr lang="ru-RU" sz="1800" dirty="0"/>
        </a:p>
      </dgm:t>
    </dgm:pt>
    <dgm:pt modelId="{0B418F6B-0EEC-4380-9BF5-16FD3B90D92F}" type="sibTrans" cxnId="{B1E72485-D0A7-4697-8BC3-E206FAB7B8FA}">
      <dgm:prSet/>
      <dgm:spPr/>
      <dgm:t>
        <a:bodyPr/>
        <a:lstStyle/>
        <a:p>
          <a:endParaRPr lang="ru-RU" sz="1800"/>
        </a:p>
      </dgm:t>
    </dgm:pt>
    <dgm:pt modelId="{E7C05569-5AFD-475B-97B9-438B64C9B213}" type="parTrans" cxnId="{B1E72485-D0A7-4697-8BC3-E206FAB7B8FA}">
      <dgm:prSet/>
      <dgm:spPr/>
      <dgm:t>
        <a:bodyPr/>
        <a:lstStyle/>
        <a:p>
          <a:endParaRPr lang="ru-RU" sz="1800"/>
        </a:p>
      </dgm:t>
    </dgm:pt>
    <dgm:pt modelId="{9A46B996-DE91-4429-8839-288C3F1C6915}">
      <dgm:prSet phldrT="[Текст]"/>
      <dgm:spPr/>
      <dgm:t>
        <a:bodyPr/>
        <a:lstStyle/>
        <a:p>
          <a:endParaRPr lang="ru-RU"/>
        </a:p>
      </dgm:t>
    </dgm:pt>
    <dgm:pt modelId="{B29FDCDE-E405-4FAD-8D99-E1F85298DD42}" type="sibTrans" cxnId="{8D779AE4-D691-4843-A873-EE7BEFE87D5B}">
      <dgm:prSet/>
      <dgm:spPr/>
      <dgm:t>
        <a:bodyPr/>
        <a:lstStyle/>
        <a:p>
          <a:endParaRPr lang="ru-RU" sz="1800"/>
        </a:p>
      </dgm:t>
    </dgm:pt>
    <dgm:pt modelId="{5A9E4D0F-D87D-48A5-8FF2-1D49C6B4ECC8}" type="parTrans" cxnId="{8D779AE4-D691-4843-A873-EE7BEFE87D5B}">
      <dgm:prSet/>
      <dgm:spPr/>
      <dgm:t>
        <a:bodyPr/>
        <a:lstStyle/>
        <a:p>
          <a:endParaRPr lang="ru-RU" sz="1800"/>
        </a:p>
      </dgm:t>
    </dgm:pt>
    <dgm:pt modelId="{5D33FBF6-9A6D-49AA-9E2A-A966FD3E11EB}">
      <dgm:prSet phldrT="[Текст]" custT="1"/>
      <dgm:spPr/>
      <dgm:t>
        <a:bodyPr/>
        <a:lstStyle/>
        <a:p>
          <a:r>
            <a:rPr lang="ru-RU" sz="1800" dirty="0"/>
            <a:t>Трудности в подготовке домашнего задания </a:t>
          </a:r>
        </a:p>
      </dgm:t>
    </dgm:pt>
    <dgm:pt modelId="{29C2D686-A66A-4162-B6B7-F9F23B7A00E6}" type="sibTrans" cxnId="{B580CA7D-023D-43C7-958E-11B108E43D36}">
      <dgm:prSet/>
      <dgm:spPr/>
      <dgm:t>
        <a:bodyPr/>
        <a:lstStyle/>
        <a:p>
          <a:endParaRPr lang="ru-RU" sz="1800"/>
        </a:p>
      </dgm:t>
    </dgm:pt>
    <dgm:pt modelId="{47053E21-E34E-426F-B38C-21CAB24E56B5}" type="parTrans" cxnId="{B580CA7D-023D-43C7-958E-11B108E43D36}">
      <dgm:prSet/>
      <dgm:spPr/>
      <dgm:t>
        <a:bodyPr/>
        <a:lstStyle/>
        <a:p>
          <a:endParaRPr lang="ru-RU" sz="1800"/>
        </a:p>
      </dgm:t>
    </dgm:pt>
    <dgm:pt modelId="{8342DDCC-8FD6-4EA8-8ED9-B1EB2845D432}">
      <dgm:prSet custT="1"/>
      <dgm:spPr/>
      <dgm:t>
        <a:bodyPr/>
        <a:lstStyle/>
        <a:p>
          <a:r>
            <a:rPr lang="ru-RU" sz="1800" b="0" i="0" dirty="0"/>
            <a:t>Наличие национального акцента</a:t>
          </a:r>
        </a:p>
      </dgm:t>
    </dgm:pt>
    <dgm:pt modelId="{02089401-2EB2-4615-932B-ACB162BDEE1B}" type="sibTrans" cxnId="{34E1518A-A99C-422E-8E30-C6FFC73D988A}">
      <dgm:prSet/>
      <dgm:spPr/>
      <dgm:t>
        <a:bodyPr/>
        <a:lstStyle/>
        <a:p>
          <a:endParaRPr lang="ru-RU" sz="1800"/>
        </a:p>
      </dgm:t>
    </dgm:pt>
    <dgm:pt modelId="{A710C2D9-6796-4692-A1B7-B53BA5393333}" type="parTrans" cxnId="{34E1518A-A99C-422E-8E30-C6FFC73D988A}">
      <dgm:prSet/>
      <dgm:spPr/>
      <dgm:t>
        <a:bodyPr/>
        <a:lstStyle/>
        <a:p>
          <a:endParaRPr lang="ru-RU" sz="1800"/>
        </a:p>
      </dgm:t>
    </dgm:pt>
    <dgm:pt modelId="{FBCB06FB-E9BC-426C-B7C2-3033EA31481D}">
      <dgm:prSet custT="1"/>
      <dgm:spPr/>
      <dgm:t>
        <a:bodyPr/>
        <a:lstStyle/>
        <a:p>
          <a:r>
            <a:rPr lang="ru-RU" sz="1800"/>
            <a:t>Преодолением языкового барьера</a:t>
          </a:r>
        </a:p>
      </dgm:t>
    </dgm:pt>
    <dgm:pt modelId="{52A06AE1-F945-4BAE-9FEA-74D68D21495F}" type="parTrans" cxnId="{8B008632-5204-4FB5-90D5-3D2E386CDAF9}">
      <dgm:prSet/>
      <dgm:spPr/>
      <dgm:t>
        <a:bodyPr/>
        <a:lstStyle/>
        <a:p>
          <a:endParaRPr lang="ru-RU" sz="1800"/>
        </a:p>
      </dgm:t>
    </dgm:pt>
    <dgm:pt modelId="{725B6DBA-E45A-46C5-A604-BE5D0684095E}" type="sibTrans" cxnId="{8B008632-5204-4FB5-90D5-3D2E386CDAF9}">
      <dgm:prSet/>
      <dgm:spPr/>
      <dgm:t>
        <a:bodyPr/>
        <a:lstStyle/>
        <a:p>
          <a:endParaRPr lang="ru-RU" sz="1800"/>
        </a:p>
      </dgm:t>
    </dgm:pt>
    <dgm:pt modelId="{46171CD0-CFB8-402C-867E-47EB17E01B9B}">
      <dgm:prSet custT="1"/>
      <dgm:spPr/>
      <dgm:t>
        <a:bodyPr/>
        <a:lstStyle/>
        <a:p>
          <a:r>
            <a:rPr lang="ru-RU" sz="1800" dirty="0"/>
            <a:t>Психологический стресс</a:t>
          </a:r>
        </a:p>
      </dgm:t>
    </dgm:pt>
    <dgm:pt modelId="{27B44513-D7E9-4C90-8A0B-84E3DF30EA71}" type="parTrans" cxnId="{531955E1-532F-492E-BC20-F944EED070F5}">
      <dgm:prSet/>
      <dgm:spPr/>
      <dgm:t>
        <a:bodyPr/>
        <a:lstStyle/>
        <a:p>
          <a:endParaRPr lang="ru-RU" sz="1800"/>
        </a:p>
      </dgm:t>
    </dgm:pt>
    <dgm:pt modelId="{2E4E8B6A-099A-42FD-AF1F-44DCB1D6E7F7}" type="sibTrans" cxnId="{531955E1-532F-492E-BC20-F944EED070F5}">
      <dgm:prSet/>
      <dgm:spPr/>
      <dgm:t>
        <a:bodyPr/>
        <a:lstStyle/>
        <a:p>
          <a:endParaRPr lang="ru-RU" sz="1800"/>
        </a:p>
      </dgm:t>
    </dgm:pt>
    <dgm:pt modelId="{3D5C53E2-26A9-4A2E-8B60-872D7E98AF62}">
      <dgm:prSet custT="1"/>
      <dgm:spPr/>
      <dgm:t>
        <a:bodyPr/>
        <a:lstStyle/>
        <a:p>
          <a:r>
            <a:rPr lang="ru-RU" sz="1800" dirty="0"/>
            <a:t>Трудности в подготовке домашнего задания </a:t>
          </a:r>
        </a:p>
      </dgm:t>
    </dgm:pt>
    <dgm:pt modelId="{F6E462F9-8485-4328-B808-1C7078FECDAE}" type="parTrans" cxnId="{C34FB3DE-CB87-42E4-B4CE-8689BB42474F}">
      <dgm:prSet/>
      <dgm:spPr/>
      <dgm:t>
        <a:bodyPr/>
        <a:lstStyle/>
        <a:p>
          <a:endParaRPr lang="ru-RU" sz="1800"/>
        </a:p>
      </dgm:t>
    </dgm:pt>
    <dgm:pt modelId="{23648D0B-C8EB-43DD-A854-94F2335DD115}" type="sibTrans" cxnId="{C34FB3DE-CB87-42E4-B4CE-8689BB42474F}">
      <dgm:prSet/>
      <dgm:spPr/>
      <dgm:t>
        <a:bodyPr/>
        <a:lstStyle/>
        <a:p>
          <a:endParaRPr lang="ru-RU" sz="1800"/>
        </a:p>
      </dgm:t>
    </dgm:pt>
    <dgm:pt modelId="{8A371309-4429-42DA-9C72-4AB4048C5F14}">
      <dgm:prSet custT="1"/>
      <dgm:spPr/>
      <dgm:t>
        <a:bodyPr/>
        <a:lstStyle/>
        <a:p>
          <a:r>
            <a:rPr lang="ru-RU" sz="1800"/>
            <a:t>Отсутствие помощи родителей</a:t>
          </a:r>
        </a:p>
      </dgm:t>
    </dgm:pt>
    <dgm:pt modelId="{BEC2D96B-E55D-4B0E-8F31-82A1C67DA12C}" type="parTrans" cxnId="{36F3AE39-5F20-4366-9E22-7FD3F208BF41}">
      <dgm:prSet/>
      <dgm:spPr/>
      <dgm:t>
        <a:bodyPr/>
        <a:lstStyle/>
        <a:p>
          <a:endParaRPr lang="ru-RU" sz="1800"/>
        </a:p>
      </dgm:t>
    </dgm:pt>
    <dgm:pt modelId="{528D5222-7819-4F00-866B-68E5CB43288B}" type="sibTrans" cxnId="{36F3AE39-5F20-4366-9E22-7FD3F208BF41}">
      <dgm:prSet/>
      <dgm:spPr/>
      <dgm:t>
        <a:bodyPr/>
        <a:lstStyle/>
        <a:p>
          <a:endParaRPr lang="ru-RU" sz="1800"/>
        </a:p>
      </dgm:t>
    </dgm:pt>
    <dgm:pt modelId="{555A25D5-2424-450B-B7AF-C2EE9FEF798C}">
      <dgm:prSet/>
      <dgm:spPr/>
    </dgm:pt>
    <dgm:pt modelId="{A25CDCE2-4109-41AD-8F71-03598ED2C045}" type="parTrans" cxnId="{3B2BDEDE-3741-4788-AB69-FBD0CA5E603C}">
      <dgm:prSet/>
      <dgm:spPr/>
      <dgm:t>
        <a:bodyPr/>
        <a:lstStyle/>
        <a:p>
          <a:endParaRPr lang="ru-RU"/>
        </a:p>
      </dgm:t>
    </dgm:pt>
    <dgm:pt modelId="{907BE1FE-EE76-490E-8F54-F2E4F2771AE8}" type="sibTrans" cxnId="{3B2BDEDE-3741-4788-AB69-FBD0CA5E603C}">
      <dgm:prSet/>
      <dgm:spPr/>
      <dgm:t>
        <a:bodyPr/>
        <a:lstStyle/>
        <a:p>
          <a:endParaRPr lang="ru-RU"/>
        </a:p>
      </dgm:t>
    </dgm:pt>
    <dgm:pt modelId="{79CAFDF8-2BFA-4D8A-909B-51EAA0C6BA8E}">
      <dgm:prSet/>
      <dgm:spPr/>
      <dgm:t>
        <a:bodyPr/>
        <a:lstStyle/>
        <a:p>
          <a:endParaRPr lang="ru-RU"/>
        </a:p>
      </dgm:t>
    </dgm:pt>
    <dgm:pt modelId="{A6883A95-4436-4118-A39C-70259DD2EAE2}" type="parTrans" cxnId="{2BC4D3EA-2549-4226-987C-4057E2F99E5D}">
      <dgm:prSet/>
      <dgm:spPr/>
      <dgm:t>
        <a:bodyPr/>
        <a:lstStyle/>
        <a:p>
          <a:endParaRPr lang="ru-RU"/>
        </a:p>
      </dgm:t>
    </dgm:pt>
    <dgm:pt modelId="{0915A09C-414F-4A34-A4B2-ED3AB4C2CCC7}" type="sibTrans" cxnId="{2BC4D3EA-2549-4226-987C-4057E2F99E5D}">
      <dgm:prSet/>
      <dgm:spPr/>
      <dgm:t>
        <a:bodyPr/>
        <a:lstStyle/>
        <a:p>
          <a:endParaRPr lang="ru-RU"/>
        </a:p>
      </dgm:t>
    </dgm:pt>
    <dgm:pt modelId="{7EDE2908-D728-4B48-AC73-D04210C61408}" type="pres">
      <dgm:prSet presAssocID="{64BEB016-6F66-424D-ABF8-B9112157B753}" presName="Name0" presStyleCnt="0">
        <dgm:presLayoutVars>
          <dgm:chMax val="7"/>
          <dgm:chPref val="7"/>
          <dgm:dir/>
        </dgm:presLayoutVars>
      </dgm:prSet>
      <dgm:spPr/>
    </dgm:pt>
    <dgm:pt modelId="{92FBCABA-0A97-4A7B-A8FA-55B31C1718E3}" type="pres">
      <dgm:prSet presAssocID="{64BEB016-6F66-424D-ABF8-B9112157B753}" presName="Name1" presStyleCnt="0"/>
      <dgm:spPr/>
    </dgm:pt>
    <dgm:pt modelId="{8476F061-E5CB-45E6-BC99-872133BB9A11}" type="pres">
      <dgm:prSet presAssocID="{64BEB016-6F66-424D-ABF8-B9112157B753}" presName="cycle" presStyleCnt="0"/>
      <dgm:spPr/>
    </dgm:pt>
    <dgm:pt modelId="{9055E88F-FA4A-48CB-90A4-2FD49EA73AB4}" type="pres">
      <dgm:prSet presAssocID="{64BEB016-6F66-424D-ABF8-B9112157B753}" presName="srcNode" presStyleLbl="node1" presStyleIdx="0" presStyleCnt="7"/>
      <dgm:spPr/>
    </dgm:pt>
    <dgm:pt modelId="{57036420-71D4-49C5-A1EF-C89F9364BDE8}" type="pres">
      <dgm:prSet presAssocID="{64BEB016-6F66-424D-ABF8-B9112157B753}" presName="conn" presStyleLbl="parChTrans1D2" presStyleIdx="0" presStyleCnt="1"/>
      <dgm:spPr/>
    </dgm:pt>
    <dgm:pt modelId="{027317E6-0772-4319-A959-72BBF080E316}" type="pres">
      <dgm:prSet presAssocID="{64BEB016-6F66-424D-ABF8-B9112157B753}" presName="extraNode" presStyleLbl="node1" presStyleIdx="0" presStyleCnt="7"/>
      <dgm:spPr/>
    </dgm:pt>
    <dgm:pt modelId="{7E663424-6071-43F1-968C-157ECF47953F}" type="pres">
      <dgm:prSet presAssocID="{64BEB016-6F66-424D-ABF8-B9112157B753}" presName="dstNode" presStyleLbl="node1" presStyleIdx="0" presStyleCnt="7"/>
      <dgm:spPr/>
    </dgm:pt>
    <dgm:pt modelId="{255AA115-81FB-4209-BB44-C32C30EAB5C5}" type="pres">
      <dgm:prSet presAssocID="{8E160AF7-0A1B-4359-A296-30898D0F9AD6}" presName="text_1" presStyleLbl="node1" presStyleIdx="0" presStyleCnt="7" custLinFactY="409633" custLinFactNeighborX="1631" custLinFactNeighborY="500000">
        <dgm:presLayoutVars>
          <dgm:bulletEnabled val="1"/>
        </dgm:presLayoutVars>
      </dgm:prSet>
      <dgm:spPr/>
    </dgm:pt>
    <dgm:pt modelId="{75721303-1E2C-41F8-9BA5-80A62F25E914}" type="pres">
      <dgm:prSet presAssocID="{8E160AF7-0A1B-4359-A296-30898D0F9AD6}" presName="accent_1" presStyleCnt="0"/>
      <dgm:spPr/>
    </dgm:pt>
    <dgm:pt modelId="{0C95019A-B01A-437F-8D1D-ABDE65D50224}" type="pres">
      <dgm:prSet presAssocID="{8E160AF7-0A1B-4359-A296-30898D0F9AD6}" presName="accentRepeatNode" presStyleLbl="solidFgAcc1" presStyleIdx="0" presStyleCnt="7" custScaleX="129651" custScaleY="83720"/>
      <dgm:spPr>
        <a:solidFill>
          <a:schemeClr val="accent1"/>
        </a:solidFill>
      </dgm:spPr>
    </dgm:pt>
    <dgm:pt modelId="{70E54748-A5CC-4249-9921-5EC57B254C4F}" type="pres">
      <dgm:prSet presAssocID="{FBCB06FB-E9BC-426C-B7C2-3033EA31481D}" presName="text_2" presStyleLbl="node1" presStyleIdx="1" presStyleCnt="7">
        <dgm:presLayoutVars>
          <dgm:bulletEnabled val="1"/>
        </dgm:presLayoutVars>
      </dgm:prSet>
      <dgm:spPr/>
    </dgm:pt>
    <dgm:pt modelId="{EE21117C-3499-4B11-AA1C-350054841675}" type="pres">
      <dgm:prSet presAssocID="{FBCB06FB-E9BC-426C-B7C2-3033EA31481D}" presName="accent_2" presStyleCnt="0"/>
      <dgm:spPr/>
    </dgm:pt>
    <dgm:pt modelId="{1DDC4AB9-CD44-4816-9D0E-8770D3A76ED9}" type="pres">
      <dgm:prSet presAssocID="{FBCB06FB-E9BC-426C-B7C2-3033EA31481D}" presName="accentRepeatNode" presStyleLbl="solidFgAcc1" presStyleIdx="1" presStyleCnt="7"/>
      <dgm:spPr/>
    </dgm:pt>
    <dgm:pt modelId="{157CDFD3-A4BA-479B-8CC9-F08D42BA5FFD}" type="pres">
      <dgm:prSet presAssocID="{46171CD0-CFB8-402C-867E-47EB17E01B9B}" presName="text_3" presStyleLbl="node1" presStyleIdx="2" presStyleCnt="7">
        <dgm:presLayoutVars>
          <dgm:bulletEnabled val="1"/>
        </dgm:presLayoutVars>
      </dgm:prSet>
      <dgm:spPr/>
    </dgm:pt>
    <dgm:pt modelId="{5E14A272-C0EE-4135-A1A9-3026AB941D29}" type="pres">
      <dgm:prSet presAssocID="{46171CD0-CFB8-402C-867E-47EB17E01B9B}" presName="accent_3" presStyleCnt="0"/>
      <dgm:spPr/>
    </dgm:pt>
    <dgm:pt modelId="{FCA36181-52E9-4524-801F-165B3D6EB28A}" type="pres">
      <dgm:prSet presAssocID="{46171CD0-CFB8-402C-867E-47EB17E01B9B}" presName="accentRepeatNode" presStyleLbl="solidFgAcc1" presStyleIdx="2" presStyleCnt="7"/>
      <dgm:spPr/>
    </dgm:pt>
    <dgm:pt modelId="{45B2F511-E54B-4C1E-BAC5-0A10AE7B582F}" type="pres">
      <dgm:prSet presAssocID="{3D5C53E2-26A9-4A2E-8B60-872D7E98AF62}" presName="text_4" presStyleLbl="node1" presStyleIdx="3" presStyleCnt="7">
        <dgm:presLayoutVars>
          <dgm:bulletEnabled val="1"/>
        </dgm:presLayoutVars>
      </dgm:prSet>
      <dgm:spPr/>
    </dgm:pt>
    <dgm:pt modelId="{A77E86F0-76BC-4B0F-8FFC-245EEC85DCEB}" type="pres">
      <dgm:prSet presAssocID="{3D5C53E2-26A9-4A2E-8B60-872D7E98AF62}" presName="accent_4" presStyleCnt="0"/>
      <dgm:spPr/>
    </dgm:pt>
    <dgm:pt modelId="{86671C22-287F-42DE-9745-6EEF2B8D76DB}" type="pres">
      <dgm:prSet presAssocID="{3D5C53E2-26A9-4A2E-8B60-872D7E98AF62}" presName="accentRepeatNode" presStyleLbl="solidFgAcc1" presStyleIdx="3" presStyleCnt="7"/>
      <dgm:spPr/>
    </dgm:pt>
    <dgm:pt modelId="{24A2D6C4-F0AF-4AD1-B7AF-7DC18FADA5C8}" type="pres">
      <dgm:prSet presAssocID="{8A371309-4429-42DA-9C72-4AB4048C5F14}" presName="text_5" presStyleLbl="node1" presStyleIdx="4" presStyleCnt="7">
        <dgm:presLayoutVars>
          <dgm:bulletEnabled val="1"/>
        </dgm:presLayoutVars>
      </dgm:prSet>
      <dgm:spPr/>
    </dgm:pt>
    <dgm:pt modelId="{BB473317-CFFC-402F-9BAF-FC8FB5344D85}" type="pres">
      <dgm:prSet presAssocID="{8A371309-4429-42DA-9C72-4AB4048C5F14}" presName="accent_5" presStyleCnt="0"/>
      <dgm:spPr/>
    </dgm:pt>
    <dgm:pt modelId="{7BD82E3F-0C57-4AB0-AC26-19268FB59F0A}" type="pres">
      <dgm:prSet presAssocID="{8A371309-4429-42DA-9C72-4AB4048C5F14}" presName="accentRepeatNode" presStyleLbl="solidFgAcc1" presStyleIdx="4" presStyleCnt="7"/>
      <dgm:spPr/>
    </dgm:pt>
    <dgm:pt modelId="{A5C94721-60AC-4DE9-A0A7-4765BA0BBBC0}" type="pres">
      <dgm:prSet presAssocID="{8342DDCC-8FD6-4EA8-8ED9-B1EB2845D432}" presName="text_6" presStyleLbl="node1" presStyleIdx="5" presStyleCnt="7">
        <dgm:presLayoutVars>
          <dgm:bulletEnabled val="1"/>
        </dgm:presLayoutVars>
      </dgm:prSet>
      <dgm:spPr/>
    </dgm:pt>
    <dgm:pt modelId="{0B7B755B-29A3-4C60-82A9-98264C48508A}" type="pres">
      <dgm:prSet presAssocID="{8342DDCC-8FD6-4EA8-8ED9-B1EB2845D432}" presName="accent_6" presStyleCnt="0"/>
      <dgm:spPr/>
    </dgm:pt>
    <dgm:pt modelId="{78BE640E-CCBC-4B1F-9C81-333ACBF13144}" type="pres">
      <dgm:prSet presAssocID="{8342DDCC-8FD6-4EA8-8ED9-B1EB2845D432}" presName="accentRepeatNode" presStyleLbl="solidFgAcc1" presStyleIdx="5" presStyleCnt="7"/>
      <dgm:spPr/>
    </dgm:pt>
    <dgm:pt modelId="{A36B860A-E448-4FDE-9C33-0A0992533D0E}" type="pres">
      <dgm:prSet presAssocID="{5D33FBF6-9A6D-49AA-9E2A-A966FD3E11EB}" presName="text_7" presStyleLbl="node1" presStyleIdx="6" presStyleCnt="7">
        <dgm:presLayoutVars>
          <dgm:bulletEnabled val="1"/>
        </dgm:presLayoutVars>
      </dgm:prSet>
      <dgm:spPr/>
    </dgm:pt>
    <dgm:pt modelId="{FD7B1751-098C-4767-838D-40A917ADDCBB}" type="pres">
      <dgm:prSet presAssocID="{5D33FBF6-9A6D-49AA-9E2A-A966FD3E11EB}" presName="accent_7" presStyleCnt="0"/>
      <dgm:spPr/>
    </dgm:pt>
    <dgm:pt modelId="{7E849DB6-C439-4C1B-9312-07EB59E83482}" type="pres">
      <dgm:prSet presAssocID="{5D33FBF6-9A6D-49AA-9E2A-A966FD3E11EB}" presName="accentRepeatNode" presStyleLbl="solidFgAcc1" presStyleIdx="6" presStyleCnt="7"/>
      <dgm:spPr/>
    </dgm:pt>
  </dgm:ptLst>
  <dgm:cxnLst>
    <dgm:cxn modelId="{9147882A-F9AB-4CA3-9FE1-FD04F68137B2}" srcId="{64BEB016-6F66-424D-ABF8-B9112157B753}" destId="{8E160AF7-0A1B-4359-A296-30898D0F9AD6}" srcOrd="0" destOrd="0" parTransId="{5FB68DB7-DF75-4F3E-B924-E35743BFC0C8}" sibTransId="{A45AAB2F-5FE0-44B2-B1AC-15B331D3C95C}"/>
    <dgm:cxn modelId="{8B008632-5204-4FB5-90D5-3D2E386CDAF9}" srcId="{64BEB016-6F66-424D-ABF8-B9112157B753}" destId="{FBCB06FB-E9BC-426C-B7C2-3033EA31481D}" srcOrd="1" destOrd="0" parTransId="{52A06AE1-F945-4BAE-9FEA-74D68D21495F}" sibTransId="{725B6DBA-E45A-46C5-A604-BE5D0684095E}"/>
    <dgm:cxn modelId="{36F3AE39-5F20-4366-9E22-7FD3F208BF41}" srcId="{64BEB016-6F66-424D-ABF8-B9112157B753}" destId="{8A371309-4429-42DA-9C72-4AB4048C5F14}" srcOrd="4" destOrd="0" parTransId="{BEC2D96B-E55D-4B0E-8F31-82A1C67DA12C}" sibTransId="{528D5222-7819-4F00-866B-68E5CB43288B}"/>
    <dgm:cxn modelId="{50EF0F3C-8234-475A-8FA3-BFA9CF2CFE7D}" type="presOf" srcId="{5D33FBF6-9A6D-49AA-9E2A-A966FD3E11EB}" destId="{A36B860A-E448-4FDE-9C33-0A0992533D0E}" srcOrd="0" destOrd="0" presId="urn:microsoft.com/office/officeart/2008/layout/VerticalCurvedList"/>
    <dgm:cxn modelId="{4DC5B754-B327-4F32-872F-BF9C78A894E5}" type="presOf" srcId="{3D5C53E2-26A9-4A2E-8B60-872D7E98AF62}" destId="{45B2F511-E54B-4C1E-BAC5-0A10AE7B582F}" srcOrd="0" destOrd="0" presId="urn:microsoft.com/office/officeart/2008/layout/VerticalCurvedList"/>
    <dgm:cxn modelId="{B580CA7D-023D-43C7-958E-11B108E43D36}" srcId="{64BEB016-6F66-424D-ABF8-B9112157B753}" destId="{5D33FBF6-9A6D-49AA-9E2A-A966FD3E11EB}" srcOrd="6" destOrd="0" parTransId="{47053E21-E34E-426F-B38C-21CAB24E56B5}" sibTransId="{29C2D686-A66A-4162-B6B7-F9F23B7A00E6}"/>
    <dgm:cxn modelId="{4EA34784-C21B-4AED-A930-D8D73A66A067}" type="presOf" srcId="{64BEB016-6F66-424D-ABF8-B9112157B753}" destId="{7EDE2908-D728-4B48-AC73-D04210C61408}" srcOrd="0" destOrd="0" presId="urn:microsoft.com/office/officeart/2008/layout/VerticalCurvedList"/>
    <dgm:cxn modelId="{B1E72485-D0A7-4697-8BC3-E206FAB7B8FA}" srcId="{64BEB016-6F66-424D-ABF8-B9112157B753}" destId="{A91B9290-8716-45A9-BC6B-2A70B75A2609}" srcOrd="8" destOrd="0" parTransId="{E7C05569-5AFD-475B-97B9-438B64C9B213}" sibTransId="{0B418F6B-0EEC-4380-9BF5-16FD3B90D92F}"/>
    <dgm:cxn modelId="{34E1518A-A99C-422E-8E30-C6FFC73D988A}" srcId="{64BEB016-6F66-424D-ABF8-B9112157B753}" destId="{8342DDCC-8FD6-4EA8-8ED9-B1EB2845D432}" srcOrd="5" destOrd="0" parTransId="{A710C2D9-6796-4692-A1B7-B53BA5393333}" sibTransId="{02089401-2EB2-4615-932B-ACB162BDEE1B}"/>
    <dgm:cxn modelId="{DCB07A97-417A-41D9-B03E-F2218D87099B}" type="presOf" srcId="{46171CD0-CFB8-402C-867E-47EB17E01B9B}" destId="{157CDFD3-A4BA-479B-8CC9-F08D42BA5FFD}" srcOrd="0" destOrd="0" presId="urn:microsoft.com/office/officeart/2008/layout/VerticalCurvedList"/>
    <dgm:cxn modelId="{4039E09D-F352-47A1-A909-5B894D4B627C}" type="presOf" srcId="{8A371309-4429-42DA-9C72-4AB4048C5F14}" destId="{24A2D6C4-F0AF-4AD1-B7AF-7DC18FADA5C8}" srcOrd="0" destOrd="0" presId="urn:microsoft.com/office/officeart/2008/layout/VerticalCurvedList"/>
    <dgm:cxn modelId="{2A1145A9-F99C-4DDA-9885-7F246F97C72E}" type="presOf" srcId="{FBCB06FB-E9BC-426C-B7C2-3033EA31481D}" destId="{70E54748-A5CC-4249-9921-5EC57B254C4F}" srcOrd="0" destOrd="0" presId="urn:microsoft.com/office/officeart/2008/layout/VerticalCurvedList"/>
    <dgm:cxn modelId="{83F8E8AD-CFAA-4975-987D-C56C654BFBB3}" type="presOf" srcId="{8342DDCC-8FD6-4EA8-8ED9-B1EB2845D432}" destId="{A5C94721-60AC-4DE9-A0A7-4765BA0BBBC0}" srcOrd="0" destOrd="0" presId="urn:microsoft.com/office/officeart/2008/layout/VerticalCurvedList"/>
    <dgm:cxn modelId="{C34FB3DE-CB87-42E4-B4CE-8689BB42474F}" srcId="{64BEB016-6F66-424D-ABF8-B9112157B753}" destId="{3D5C53E2-26A9-4A2E-8B60-872D7E98AF62}" srcOrd="3" destOrd="0" parTransId="{F6E462F9-8485-4328-B808-1C7078FECDAE}" sibTransId="{23648D0B-C8EB-43DD-A854-94F2335DD115}"/>
    <dgm:cxn modelId="{3B2BDEDE-3741-4788-AB69-FBD0CA5E603C}" srcId="{64BEB016-6F66-424D-ABF8-B9112157B753}" destId="{555A25D5-2424-450B-B7AF-C2EE9FEF798C}" srcOrd="9" destOrd="0" parTransId="{A25CDCE2-4109-41AD-8F71-03598ED2C045}" sibTransId="{907BE1FE-EE76-490E-8F54-F2E4F2771AE8}"/>
    <dgm:cxn modelId="{531955E1-532F-492E-BC20-F944EED070F5}" srcId="{64BEB016-6F66-424D-ABF8-B9112157B753}" destId="{46171CD0-CFB8-402C-867E-47EB17E01B9B}" srcOrd="2" destOrd="0" parTransId="{27B44513-D7E9-4C90-8A0B-84E3DF30EA71}" sibTransId="{2E4E8B6A-099A-42FD-AF1F-44DCB1D6E7F7}"/>
    <dgm:cxn modelId="{8D779AE4-D691-4843-A873-EE7BEFE87D5B}" srcId="{64BEB016-6F66-424D-ABF8-B9112157B753}" destId="{9A46B996-DE91-4429-8839-288C3F1C6915}" srcOrd="7" destOrd="0" parTransId="{5A9E4D0F-D87D-48A5-8FF2-1D49C6B4ECC8}" sibTransId="{B29FDCDE-E405-4FAD-8D99-E1F85298DD42}"/>
    <dgm:cxn modelId="{149BA6E5-784C-4E3E-935D-B627AB7460FD}" type="presOf" srcId="{8E160AF7-0A1B-4359-A296-30898D0F9AD6}" destId="{255AA115-81FB-4209-BB44-C32C30EAB5C5}" srcOrd="0" destOrd="0" presId="urn:microsoft.com/office/officeart/2008/layout/VerticalCurvedList"/>
    <dgm:cxn modelId="{2412A1E6-790A-4AD6-8348-2E29F452CEAE}" type="presOf" srcId="{A45AAB2F-5FE0-44B2-B1AC-15B331D3C95C}" destId="{57036420-71D4-49C5-A1EF-C89F9364BDE8}" srcOrd="0" destOrd="0" presId="urn:microsoft.com/office/officeart/2008/layout/VerticalCurvedList"/>
    <dgm:cxn modelId="{2BC4D3EA-2549-4226-987C-4057E2F99E5D}" srcId="{64BEB016-6F66-424D-ABF8-B9112157B753}" destId="{79CAFDF8-2BFA-4D8A-909B-51EAA0C6BA8E}" srcOrd="10" destOrd="0" parTransId="{A6883A95-4436-4118-A39C-70259DD2EAE2}" sibTransId="{0915A09C-414F-4A34-A4B2-ED3AB4C2CCC7}"/>
    <dgm:cxn modelId="{1F2F4D5D-F96E-4D15-B441-95419A0783B4}" type="presParOf" srcId="{7EDE2908-D728-4B48-AC73-D04210C61408}" destId="{92FBCABA-0A97-4A7B-A8FA-55B31C1718E3}" srcOrd="0" destOrd="0" presId="urn:microsoft.com/office/officeart/2008/layout/VerticalCurvedList"/>
    <dgm:cxn modelId="{2D9C96EA-4182-414D-B851-5CD55A330106}" type="presParOf" srcId="{92FBCABA-0A97-4A7B-A8FA-55B31C1718E3}" destId="{8476F061-E5CB-45E6-BC99-872133BB9A11}" srcOrd="0" destOrd="0" presId="urn:microsoft.com/office/officeart/2008/layout/VerticalCurvedList"/>
    <dgm:cxn modelId="{BFFF5972-B288-4393-95EC-D408A52F2E0B}" type="presParOf" srcId="{8476F061-E5CB-45E6-BC99-872133BB9A11}" destId="{9055E88F-FA4A-48CB-90A4-2FD49EA73AB4}" srcOrd="0" destOrd="0" presId="urn:microsoft.com/office/officeart/2008/layout/VerticalCurvedList"/>
    <dgm:cxn modelId="{2991EC0E-5F6A-408F-9130-478FE5A17011}" type="presParOf" srcId="{8476F061-E5CB-45E6-BC99-872133BB9A11}" destId="{57036420-71D4-49C5-A1EF-C89F9364BDE8}" srcOrd="1" destOrd="0" presId="urn:microsoft.com/office/officeart/2008/layout/VerticalCurvedList"/>
    <dgm:cxn modelId="{F745B76C-9C5F-40EC-AB59-6AF5A029EC9D}" type="presParOf" srcId="{8476F061-E5CB-45E6-BC99-872133BB9A11}" destId="{027317E6-0772-4319-A959-72BBF080E316}" srcOrd="2" destOrd="0" presId="urn:microsoft.com/office/officeart/2008/layout/VerticalCurvedList"/>
    <dgm:cxn modelId="{0766DAF5-27A6-469E-BE4F-7C8C668FEEAA}" type="presParOf" srcId="{8476F061-E5CB-45E6-BC99-872133BB9A11}" destId="{7E663424-6071-43F1-968C-157ECF47953F}" srcOrd="3" destOrd="0" presId="urn:microsoft.com/office/officeart/2008/layout/VerticalCurvedList"/>
    <dgm:cxn modelId="{819EDB8E-2F55-424A-B238-FF8B35F61998}" type="presParOf" srcId="{92FBCABA-0A97-4A7B-A8FA-55B31C1718E3}" destId="{255AA115-81FB-4209-BB44-C32C30EAB5C5}" srcOrd="1" destOrd="0" presId="urn:microsoft.com/office/officeart/2008/layout/VerticalCurvedList"/>
    <dgm:cxn modelId="{A29F7138-5B21-45C6-9D5A-1E6F4CF71A75}" type="presParOf" srcId="{92FBCABA-0A97-4A7B-A8FA-55B31C1718E3}" destId="{75721303-1E2C-41F8-9BA5-80A62F25E914}" srcOrd="2" destOrd="0" presId="urn:microsoft.com/office/officeart/2008/layout/VerticalCurvedList"/>
    <dgm:cxn modelId="{F122E403-A220-4189-B1D4-11BC06CC92DE}" type="presParOf" srcId="{75721303-1E2C-41F8-9BA5-80A62F25E914}" destId="{0C95019A-B01A-437F-8D1D-ABDE65D50224}" srcOrd="0" destOrd="0" presId="urn:microsoft.com/office/officeart/2008/layout/VerticalCurvedList"/>
    <dgm:cxn modelId="{257D4B60-45DA-4241-807A-F1224A75FE13}" type="presParOf" srcId="{92FBCABA-0A97-4A7B-A8FA-55B31C1718E3}" destId="{70E54748-A5CC-4249-9921-5EC57B254C4F}" srcOrd="3" destOrd="0" presId="urn:microsoft.com/office/officeart/2008/layout/VerticalCurvedList"/>
    <dgm:cxn modelId="{84C99762-4083-471A-B05E-A7857D6120A0}" type="presParOf" srcId="{92FBCABA-0A97-4A7B-A8FA-55B31C1718E3}" destId="{EE21117C-3499-4B11-AA1C-350054841675}" srcOrd="4" destOrd="0" presId="urn:microsoft.com/office/officeart/2008/layout/VerticalCurvedList"/>
    <dgm:cxn modelId="{F2EEFDBD-78F4-42A0-8906-1B5DD0C5CE76}" type="presParOf" srcId="{EE21117C-3499-4B11-AA1C-350054841675}" destId="{1DDC4AB9-CD44-4816-9D0E-8770D3A76ED9}" srcOrd="0" destOrd="0" presId="urn:microsoft.com/office/officeart/2008/layout/VerticalCurvedList"/>
    <dgm:cxn modelId="{6FD9002E-F27B-4D39-867F-F1D7FD007796}" type="presParOf" srcId="{92FBCABA-0A97-4A7B-A8FA-55B31C1718E3}" destId="{157CDFD3-A4BA-479B-8CC9-F08D42BA5FFD}" srcOrd="5" destOrd="0" presId="urn:microsoft.com/office/officeart/2008/layout/VerticalCurvedList"/>
    <dgm:cxn modelId="{1E1B1784-1D07-4FAB-BBA6-CC5DFDB033FD}" type="presParOf" srcId="{92FBCABA-0A97-4A7B-A8FA-55B31C1718E3}" destId="{5E14A272-C0EE-4135-A1A9-3026AB941D29}" srcOrd="6" destOrd="0" presId="urn:microsoft.com/office/officeart/2008/layout/VerticalCurvedList"/>
    <dgm:cxn modelId="{7D7D53AC-96C5-490B-ABEA-15C51C85712B}" type="presParOf" srcId="{5E14A272-C0EE-4135-A1A9-3026AB941D29}" destId="{FCA36181-52E9-4524-801F-165B3D6EB28A}" srcOrd="0" destOrd="0" presId="urn:microsoft.com/office/officeart/2008/layout/VerticalCurvedList"/>
    <dgm:cxn modelId="{FDED2B67-8D7F-4F19-91C1-AF3F899A99BC}" type="presParOf" srcId="{92FBCABA-0A97-4A7B-A8FA-55B31C1718E3}" destId="{45B2F511-E54B-4C1E-BAC5-0A10AE7B582F}" srcOrd="7" destOrd="0" presId="urn:microsoft.com/office/officeart/2008/layout/VerticalCurvedList"/>
    <dgm:cxn modelId="{34E3A7B1-0EA1-4A58-8FA4-906D3C6AC997}" type="presParOf" srcId="{92FBCABA-0A97-4A7B-A8FA-55B31C1718E3}" destId="{A77E86F0-76BC-4B0F-8FFC-245EEC85DCEB}" srcOrd="8" destOrd="0" presId="urn:microsoft.com/office/officeart/2008/layout/VerticalCurvedList"/>
    <dgm:cxn modelId="{339E1D43-81EC-484C-B350-7CD1A6381A5E}" type="presParOf" srcId="{A77E86F0-76BC-4B0F-8FFC-245EEC85DCEB}" destId="{86671C22-287F-42DE-9745-6EEF2B8D76DB}" srcOrd="0" destOrd="0" presId="urn:microsoft.com/office/officeart/2008/layout/VerticalCurvedList"/>
    <dgm:cxn modelId="{F290CF69-413F-43DC-B102-14B9D4112475}" type="presParOf" srcId="{92FBCABA-0A97-4A7B-A8FA-55B31C1718E3}" destId="{24A2D6C4-F0AF-4AD1-B7AF-7DC18FADA5C8}" srcOrd="9" destOrd="0" presId="urn:microsoft.com/office/officeart/2008/layout/VerticalCurvedList"/>
    <dgm:cxn modelId="{0571A33F-CF20-4672-8BF0-982630C9D561}" type="presParOf" srcId="{92FBCABA-0A97-4A7B-A8FA-55B31C1718E3}" destId="{BB473317-CFFC-402F-9BAF-FC8FB5344D85}" srcOrd="10" destOrd="0" presId="urn:microsoft.com/office/officeart/2008/layout/VerticalCurvedList"/>
    <dgm:cxn modelId="{9FE65264-1A89-457A-B9B2-8368C85A0C2A}" type="presParOf" srcId="{BB473317-CFFC-402F-9BAF-FC8FB5344D85}" destId="{7BD82E3F-0C57-4AB0-AC26-19268FB59F0A}" srcOrd="0" destOrd="0" presId="urn:microsoft.com/office/officeart/2008/layout/VerticalCurvedList"/>
    <dgm:cxn modelId="{DEF7AEC2-3492-48B9-BA20-C5C5A693F700}" type="presParOf" srcId="{92FBCABA-0A97-4A7B-A8FA-55B31C1718E3}" destId="{A5C94721-60AC-4DE9-A0A7-4765BA0BBBC0}" srcOrd="11" destOrd="0" presId="urn:microsoft.com/office/officeart/2008/layout/VerticalCurvedList"/>
    <dgm:cxn modelId="{BF79C692-9469-492D-BA9E-8223AB5DC3BC}" type="presParOf" srcId="{92FBCABA-0A97-4A7B-A8FA-55B31C1718E3}" destId="{0B7B755B-29A3-4C60-82A9-98264C48508A}" srcOrd="12" destOrd="0" presId="urn:microsoft.com/office/officeart/2008/layout/VerticalCurvedList"/>
    <dgm:cxn modelId="{4B88873F-3494-4654-94D5-A75B8CA16233}" type="presParOf" srcId="{0B7B755B-29A3-4C60-82A9-98264C48508A}" destId="{78BE640E-CCBC-4B1F-9C81-333ACBF13144}" srcOrd="0" destOrd="0" presId="urn:microsoft.com/office/officeart/2008/layout/VerticalCurvedList"/>
    <dgm:cxn modelId="{EEFBE2E9-79EA-4587-9CB1-DF2493EEEE58}" type="presParOf" srcId="{92FBCABA-0A97-4A7B-A8FA-55B31C1718E3}" destId="{A36B860A-E448-4FDE-9C33-0A0992533D0E}" srcOrd="13" destOrd="0" presId="urn:microsoft.com/office/officeart/2008/layout/VerticalCurvedList"/>
    <dgm:cxn modelId="{D3221A16-22C8-408A-9D20-6A6EF8A8609A}" type="presParOf" srcId="{92FBCABA-0A97-4A7B-A8FA-55B31C1718E3}" destId="{FD7B1751-098C-4767-838D-40A917ADDCBB}" srcOrd="14" destOrd="0" presId="urn:microsoft.com/office/officeart/2008/layout/VerticalCurvedList"/>
    <dgm:cxn modelId="{141686BD-C334-4A38-B539-C328DAE74BC5}" type="presParOf" srcId="{FD7B1751-098C-4767-838D-40A917ADDCBB}" destId="{7E849DB6-C439-4C1B-9312-07EB59E8348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AFC9C4-439E-4671-A854-FB7037DC868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AD3DD6-8D77-4F3F-A9B8-46B75C57300E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рабочей группы</a:t>
          </a:r>
          <a:endParaRPr lang="ru-RU" sz="1400" dirty="0"/>
        </a:p>
      </dgm:t>
    </dgm:pt>
    <dgm:pt modelId="{0CAA2C1C-E380-4917-95E1-99C701FC49D7}" type="parTrans" cxnId="{D39CC98B-BAF0-45A3-93CC-7D1B080A7280}">
      <dgm:prSet/>
      <dgm:spPr/>
      <dgm:t>
        <a:bodyPr/>
        <a:lstStyle/>
        <a:p>
          <a:endParaRPr lang="ru-RU"/>
        </a:p>
      </dgm:t>
    </dgm:pt>
    <dgm:pt modelId="{FA3A0BE1-9B61-42E0-93B9-5AF7F5308A23}" type="sibTrans" cxnId="{D39CC98B-BAF0-45A3-93CC-7D1B080A7280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CEEDA9E3-58EA-48C7-AC66-178DEEE01EA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 программы психолого-педагогического сопровождения </a:t>
          </a:r>
          <a:endParaRPr lang="ru-RU" sz="1400" dirty="0"/>
        </a:p>
      </dgm:t>
    </dgm:pt>
    <dgm:pt modelId="{4B0B037F-4B8B-490D-B76F-F768EDE0B82C}" type="parTrans" cxnId="{A4CE1EC2-9730-4129-8C2E-B2CB0B17AFED}">
      <dgm:prSet/>
      <dgm:spPr/>
      <dgm:t>
        <a:bodyPr/>
        <a:lstStyle/>
        <a:p>
          <a:endParaRPr lang="ru-RU"/>
        </a:p>
      </dgm:t>
    </dgm:pt>
    <dgm:pt modelId="{777AAFCC-E44D-48ED-B839-1A1437980394}" type="sibTrans" cxnId="{A4CE1EC2-9730-4129-8C2E-B2CB0B17AFED}">
      <dgm:prSet/>
      <dgm:spPr/>
      <dgm:t>
        <a:bodyPr/>
        <a:lstStyle/>
        <a:p>
          <a:endParaRPr lang="ru-RU"/>
        </a:p>
      </dgm:t>
    </dgm:pt>
    <dgm:pt modelId="{F9E249FB-14F8-45F1-A067-971185FAA262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Согласие родителей (законных представителей)</a:t>
          </a:r>
        </a:p>
      </dgm:t>
    </dgm:pt>
    <dgm:pt modelId="{3587C2C3-B2A5-4AB0-BA28-FDBC2FAD9DD0}" type="parTrans" cxnId="{317EEB7A-4892-491A-AF58-987BAC91D6ED}">
      <dgm:prSet/>
      <dgm:spPr/>
      <dgm:t>
        <a:bodyPr/>
        <a:lstStyle/>
        <a:p>
          <a:endParaRPr lang="ru-RU"/>
        </a:p>
      </dgm:t>
    </dgm:pt>
    <dgm:pt modelId="{5DCFF0CA-3404-4F5F-96C6-4A2797828DBC}" type="sibTrans" cxnId="{317EEB7A-4892-491A-AF58-987BAC91D6ED}">
      <dgm:prSet/>
      <dgm:spPr/>
      <dgm:t>
        <a:bodyPr/>
        <a:lstStyle/>
        <a:p>
          <a:endParaRPr lang="ru-RU"/>
        </a:p>
      </dgm:t>
    </dgm:pt>
    <dgm:pt modelId="{EE4D328D-0BF7-4ABA-A213-4ABDD88E2D9D}">
      <dgm:prSet phldrT="[Текст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профессиональной компетенции  педагогических работников, осуществляющих сопровождение обучающихся иностранных граждан</a:t>
          </a:r>
          <a:endParaRPr lang="ru-RU" sz="1400" dirty="0"/>
        </a:p>
      </dgm:t>
    </dgm:pt>
    <dgm:pt modelId="{3AAAFFFA-5054-443F-978E-9ECA04E81F9D}" type="parTrans" cxnId="{9906F322-0196-4964-A727-BF394C7776BD}">
      <dgm:prSet/>
      <dgm:spPr/>
      <dgm:t>
        <a:bodyPr/>
        <a:lstStyle/>
        <a:p>
          <a:endParaRPr lang="ru-RU"/>
        </a:p>
      </dgm:t>
    </dgm:pt>
    <dgm:pt modelId="{FD9CEC13-619B-4A8F-920E-0F9606C3A925}" type="sibTrans" cxnId="{9906F322-0196-4964-A727-BF394C7776BD}">
      <dgm:prSet/>
      <dgm:spPr/>
      <dgm:t>
        <a:bodyPr/>
        <a:lstStyle/>
        <a:p>
          <a:endParaRPr lang="ru-RU"/>
        </a:p>
      </dgm:t>
    </dgm:pt>
    <dgm:pt modelId="{92359A4F-7830-46FA-A550-B13B1819207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результатов (первичный, промежуточный, итоговый)</a:t>
          </a:r>
          <a:endParaRPr lang="ru-RU" sz="1400" dirty="0"/>
        </a:p>
      </dgm:t>
    </dgm:pt>
    <dgm:pt modelId="{5FD93BED-DBF1-42DA-A4FF-4FEEF451A9A9}" type="parTrans" cxnId="{207F6562-2F07-46B0-A299-4631F96DD5C0}">
      <dgm:prSet/>
      <dgm:spPr/>
      <dgm:t>
        <a:bodyPr/>
        <a:lstStyle/>
        <a:p>
          <a:endParaRPr lang="ru-RU"/>
        </a:p>
      </dgm:t>
    </dgm:pt>
    <dgm:pt modelId="{04C56B4C-F28E-4417-8B24-B9C063940E14}" type="sibTrans" cxnId="{207F6562-2F07-46B0-A299-4631F96DD5C0}">
      <dgm:prSet/>
      <dgm:spPr/>
      <dgm:t>
        <a:bodyPr/>
        <a:lstStyle/>
        <a:p>
          <a:endParaRPr lang="ru-RU"/>
        </a:p>
      </dgm:t>
    </dgm:pt>
    <dgm:pt modelId="{6CD3720C-2A64-41ED-933B-8FE9391EDC74}">
      <dgm:prSet phldrT="[Текст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Перспективный план работы по  дальнейшему сопровождению </a:t>
          </a:r>
          <a:endParaRPr lang="ru-RU" sz="1400" dirty="0"/>
        </a:p>
      </dgm:t>
    </dgm:pt>
    <dgm:pt modelId="{C8B2C79E-E2E9-47D3-AB15-BE12E47D9AF0}" type="parTrans" cxnId="{A6B2F93B-7285-4AFB-8927-D428666308C6}">
      <dgm:prSet/>
      <dgm:spPr/>
      <dgm:t>
        <a:bodyPr/>
        <a:lstStyle/>
        <a:p>
          <a:endParaRPr lang="ru-RU"/>
        </a:p>
      </dgm:t>
    </dgm:pt>
    <dgm:pt modelId="{E02AE1ED-FFC0-4DB6-B34C-A1103FA4E683}" type="sibTrans" cxnId="{A6B2F93B-7285-4AFB-8927-D428666308C6}">
      <dgm:prSet/>
      <dgm:spPr/>
      <dgm:t>
        <a:bodyPr/>
        <a:lstStyle/>
        <a:p>
          <a:endParaRPr lang="ru-RU"/>
        </a:p>
      </dgm:t>
    </dgm:pt>
    <dgm:pt modelId="{9BCD76B4-6583-4DDF-A3E8-0CF7870BA867}" type="pres">
      <dgm:prSet presAssocID="{36AFC9C4-439E-4671-A854-FB7037DC8687}" presName="Name0" presStyleCnt="0">
        <dgm:presLayoutVars>
          <dgm:dir/>
          <dgm:resizeHandles val="exact"/>
        </dgm:presLayoutVars>
      </dgm:prSet>
      <dgm:spPr/>
    </dgm:pt>
    <dgm:pt modelId="{FCA19239-4574-4A06-9479-122573639057}" type="pres">
      <dgm:prSet presAssocID="{36AFC9C4-439E-4671-A854-FB7037DC8687}" presName="cycle" presStyleCnt="0"/>
      <dgm:spPr/>
    </dgm:pt>
    <dgm:pt modelId="{CA634C8B-2E3A-4ECC-8FB9-9B4DCBCC2D02}" type="pres">
      <dgm:prSet presAssocID="{A8AD3DD6-8D77-4F3F-A9B8-46B75C57300E}" presName="nodeFirstNode" presStyleLbl="node1" presStyleIdx="0" presStyleCnt="6" custScaleX="135914" custScaleY="92592" custRadScaleRad="102278" custRadScaleInc="15212">
        <dgm:presLayoutVars>
          <dgm:bulletEnabled val="1"/>
        </dgm:presLayoutVars>
      </dgm:prSet>
      <dgm:spPr/>
    </dgm:pt>
    <dgm:pt modelId="{71348F8B-F729-4A3F-B016-9CC1D5690E97}" type="pres">
      <dgm:prSet presAssocID="{FA3A0BE1-9B61-42E0-93B9-5AF7F5308A23}" presName="sibTransFirstNode" presStyleLbl="bgShp" presStyleIdx="0" presStyleCnt="1" custAng="21298008" custScaleX="128896"/>
      <dgm:spPr/>
    </dgm:pt>
    <dgm:pt modelId="{E5853FA3-D6E5-42BC-9460-FBB830CF9BAC}" type="pres">
      <dgm:prSet presAssocID="{CEEDA9E3-58EA-48C7-AC66-178DEEE01EA8}" presName="nodeFollowingNodes" presStyleLbl="node1" presStyleIdx="1" presStyleCnt="6" custScaleX="270178" custScaleY="84480" custRadScaleRad="225201" custRadScaleInc="33358">
        <dgm:presLayoutVars>
          <dgm:bulletEnabled val="1"/>
        </dgm:presLayoutVars>
      </dgm:prSet>
      <dgm:spPr/>
    </dgm:pt>
    <dgm:pt modelId="{DF5C8E9D-3DC5-4BC5-935D-59B3EAD247EF}" type="pres">
      <dgm:prSet presAssocID="{F9E249FB-14F8-45F1-A067-971185FAA262}" presName="nodeFollowingNodes" presStyleLbl="node1" presStyleIdx="2" presStyleCnt="6" custScaleX="221139" custScaleY="71003" custRadScaleRad="133782" custRadScaleInc="-40318">
        <dgm:presLayoutVars>
          <dgm:bulletEnabled val="1"/>
        </dgm:presLayoutVars>
      </dgm:prSet>
      <dgm:spPr/>
    </dgm:pt>
    <dgm:pt modelId="{6377B676-E42D-4468-848C-D323B0D33C69}" type="pres">
      <dgm:prSet presAssocID="{EE4D328D-0BF7-4ABA-A213-4ABDD88E2D9D}" presName="nodeFollowingNodes" presStyleLbl="node1" presStyleIdx="3" presStyleCnt="6" custScaleX="309593" custRadScaleRad="114578" custRadScaleInc="-20748">
        <dgm:presLayoutVars>
          <dgm:bulletEnabled val="1"/>
        </dgm:presLayoutVars>
      </dgm:prSet>
      <dgm:spPr/>
    </dgm:pt>
    <dgm:pt modelId="{309E43B1-5C6C-4266-BA31-B7746FB28717}" type="pres">
      <dgm:prSet presAssocID="{92359A4F-7830-46FA-A550-B13B18192073}" presName="nodeFollowingNodes" presStyleLbl="node1" presStyleIdx="4" presStyleCnt="6" custScaleX="223528" custScaleY="123237" custRadScaleRad="130115" custRadScaleInc="38676">
        <dgm:presLayoutVars>
          <dgm:bulletEnabled val="1"/>
        </dgm:presLayoutVars>
      </dgm:prSet>
      <dgm:spPr/>
    </dgm:pt>
    <dgm:pt modelId="{AFFBBBD4-9B3A-4313-A6A0-03520DE38131}" type="pres">
      <dgm:prSet presAssocID="{6CD3720C-2A64-41ED-933B-8FE9391EDC74}" presName="nodeFollowingNodes" presStyleLbl="node1" presStyleIdx="5" presStyleCnt="6" custScaleX="236345" custScaleY="92396" custRadScaleRad="171768" custRadScaleInc="-29485">
        <dgm:presLayoutVars>
          <dgm:bulletEnabled val="1"/>
        </dgm:presLayoutVars>
      </dgm:prSet>
      <dgm:spPr/>
    </dgm:pt>
  </dgm:ptLst>
  <dgm:cxnLst>
    <dgm:cxn modelId="{CFAA2909-DAE4-414B-8FB9-11B9CC8ACF94}" type="presOf" srcId="{F9E249FB-14F8-45F1-A067-971185FAA262}" destId="{DF5C8E9D-3DC5-4BC5-935D-59B3EAD247EF}" srcOrd="0" destOrd="0" presId="urn:microsoft.com/office/officeart/2005/8/layout/cycle3"/>
    <dgm:cxn modelId="{B9E3A70F-11CC-4BA3-BC5C-F21A2ADB74D3}" type="presOf" srcId="{CEEDA9E3-58EA-48C7-AC66-178DEEE01EA8}" destId="{E5853FA3-D6E5-42BC-9460-FBB830CF9BAC}" srcOrd="0" destOrd="0" presId="urn:microsoft.com/office/officeart/2005/8/layout/cycle3"/>
    <dgm:cxn modelId="{E0B7251F-1841-44F6-87A7-26A2E64E0D13}" type="presOf" srcId="{6CD3720C-2A64-41ED-933B-8FE9391EDC74}" destId="{AFFBBBD4-9B3A-4313-A6A0-03520DE38131}" srcOrd="0" destOrd="0" presId="urn:microsoft.com/office/officeart/2005/8/layout/cycle3"/>
    <dgm:cxn modelId="{9906F322-0196-4964-A727-BF394C7776BD}" srcId="{36AFC9C4-439E-4671-A854-FB7037DC8687}" destId="{EE4D328D-0BF7-4ABA-A213-4ABDD88E2D9D}" srcOrd="3" destOrd="0" parTransId="{3AAAFFFA-5054-443F-978E-9ECA04E81F9D}" sibTransId="{FD9CEC13-619B-4A8F-920E-0F9606C3A925}"/>
    <dgm:cxn modelId="{A6B2F93B-7285-4AFB-8927-D428666308C6}" srcId="{36AFC9C4-439E-4671-A854-FB7037DC8687}" destId="{6CD3720C-2A64-41ED-933B-8FE9391EDC74}" srcOrd="5" destOrd="0" parTransId="{C8B2C79E-E2E9-47D3-AB15-BE12E47D9AF0}" sibTransId="{E02AE1ED-FFC0-4DB6-B34C-A1103FA4E683}"/>
    <dgm:cxn modelId="{207F6562-2F07-46B0-A299-4631F96DD5C0}" srcId="{36AFC9C4-439E-4671-A854-FB7037DC8687}" destId="{92359A4F-7830-46FA-A550-B13B18192073}" srcOrd="4" destOrd="0" parTransId="{5FD93BED-DBF1-42DA-A4FF-4FEEF451A9A9}" sibTransId="{04C56B4C-F28E-4417-8B24-B9C063940E14}"/>
    <dgm:cxn modelId="{94463067-CA32-4A46-BC19-C4A0D4A1E8CC}" type="presOf" srcId="{A8AD3DD6-8D77-4F3F-A9B8-46B75C57300E}" destId="{CA634C8B-2E3A-4ECC-8FB9-9B4DCBCC2D02}" srcOrd="0" destOrd="0" presId="urn:microsoft.com/office/officeart/2005/8/layout/cycle3"/>
    <dgm:cxn modelId="{CAEDC86A-4691-4ED1-84AC-CE75F22821FE}" type="presOf" srcId="{EE4D328D-0BF7-4ABA-A213-4ABDD88E2D9D}" destId="{6377B676-E42D-4468-848C-D323B0D33C69}" srcOrd="0" destOrd="0" presId="urn:microsoft.com/office/officeart/2005/8/layout/cycle3"/>
    <dgm:cxn modelId="{32D43A6D-5D36-43B5-9419-A1259EE50A21}" type="presOf" srcId="{92359A4F-7830-46FA-A550-B13B18192073}" destId="{309E43B1-5C6C-4266-BA31-B7746FB28717}" srcOrd="0" destOrd="0" presId="urn:microsoft.com/office/officeart/2005/8/layout/cycle3"/>
    <dgm:cxn modelId="{317EEB7A-4892-491A-AF58-987BAC91D6ED}" srcId="{36AFC9C4-439E-4671-A854-FB7037DC8687}" destId="{F9E249FB-14F8-45F1-A067-971185FAA262}" srcOrd="2" destOrd="0" parTransId="{3587C2C3-B2A5-4AB0-BA28-FDBC2FAD9DD0}" sibTransId="{5DCFF0CA-3404-4F5F-96C6-4A2797828DBC}"/>
    <dgm:cxn modelId="{D39CC98B-BAF0-45A3-93CC-7D1B080A7280}" srcId="{36AFC9C4-439E-4671-A854-FB7037DC8687}" destId="{A8AD3DD6-8D77-4F3F-A9B8-46B75C57300E}" srcOrd="0" destOrd="0" parTransId="{0CAA2C1C-E380-4917-95E1-99C701FC49D7}" sibTransId="{FA3A0BE1-9B61-42E0-93B9-5AF7F5308A23}"/>
    <dgm:cxn modelId="{ACBA6291-EEAB-41FC-BF9C-BB84F6F5BB3C}" type="presOf" srcId="{FA3A0BE1-9B61-42E0-93B9-5AF7F5308A23}" destId="{71348F8B-F729-4A3F-B016-9CC1D5690E97}" srcOrd="0" destOrd="0" presId="urn:microsoft.com/office/officeart/2005/8/layout/cycle3"/>
    <dgm:cxn modelId="{9514C1A0-F857-4397-B2B8-17047420A2B1}" type="presOf" srcId="{36AFC9C4-439E-4671-A854-FB7037DC8687}" destId="{9BCD76B4-6583-4DDF-A3E8-0CF7870BA867}" srcOrd="0" destOrd="0" presId="urn:microsoft.com/office/officeart/2005/8/layout/cycle3"/>
    <dgm:cxn modelId="{A4CE1EC2-9730-4129-8C2E-B2CB0B17AFED}" srcId="{36AFC9C4-439E-4671-A854-FB7037DC8687}" destId="{CEEDA9E3-58EA-48C7-AC66-178DEEE01EA8}" srcOrd="1" destOrd="0" parTransId="{4B0B037F-4B8B-490D-B76F-F768EDE0B82C}" sibTransId="{777AAFCC-E44D-48ED-B839-1A1437980394}"/>
    <dgm:cxn modelId="{89771033-BB88-4095-B2D6-2F45ED471BA9}" type="presParOf" srcId="{9BCD76B4-6583-4DDF-A3E8-0CF7870BA867}" destId="{FCA19239-4574-4A06-9479-122573639057}" srcOrd="0" destOrd="0" presId="urn:microsoft.com/office/officeart/2005/8/layout/cycle3"/>
    <dgm:cxn modelId="{2AB1583F-E593-452D-A80D-B5F365D59E53}" type="presParOf" srcId="{FCA19239-4574-4A06-9479-122573639057}" destId="{CA634C8B-2E3A-4ECC-8FB9-9B4DCBCC2D02}" srcOrd="0" destOrd="0" presId="urn:microsoft.com/office/officeart/2005/8/layout/cycle3"/>
    <dgm:cxn modelId="{C2C529C4-2827-4CFB-8618-1C6AE957FE4D}" type="presParOf" srcId="{FCA19239-4574-4A06-9479-122573639057}" destId="{71348F8B-F729-4A3F-B016-9CC1D5690E97}" srcOrd="1" destOrd="0" presId="urn:microsoft.com/office/officeart/2005/8/layout/cycle3"/>
    <dgm:cxn modelId="{4603E9C3-95FD-4FE1-8DDA-5C54C24BCFA0}" type="presParOf" srcId="{FCA19239-4574-4A06-9479-122573639057}" destId="{E5853FA3-D6E5-42BC-9460-FBB830CF9BAC}" srcOrd="2" destOrd="0" presId="urn:microsoft.com/office/officeart/2005/8/layout/cycle3"/>
    <dgm:cxn modelId="{77A85545-6C25-4415-80AD-9EDB7AA1DEC5}" type="presParOf" srcId="{FCA19239-4574-4A06-9479-122573639057}" destId="{DF5C8E9D-3DC5-4BC5-935D-59B3EAD247EF}" srcOrd="3" destOrd="0" presId="urn:microsoft.com/office/officeart/2005/8/layout/cycle3"/>
    <dgm:cxn modelId="{DA29F9C0-E3D7-457E-8389-E880330DA328}" type="presParOf" srcId="{FCA19239-4574-4A06-9479-122573639057}" destId="{6377B676-E42D-4468-848C-D323B0D33C69}" srcOrd="4" destOrd="0" presId="urn:microsoft.com/office/officeart/2005/8/layout/cycle3"/>
    <dgm:cxn modelId="{92E5E279-EED7-4EE8-A3D1-97535A70A167}" type="presParOf" srcId="{FCA19239-4574-4A06-9479-122573639057}" destId="{309E43B1-5C6C-4266-BA31-B7746FB28717}" srcOrd="5" destOrd="0" presId="urn:microsoft.com/office/officeart/2005/8/layout/cycle3"/>
    <dgm:cxn modelId="{945C4EAF-2677-4556-820E-A6B92BD38CE1}" type="presParOf" srcId="{FCA19239-4574-4A06-9479-122573639057}" destId="{AFFBBBD4-9B3A-4313-A6A0-03520DE38131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BEB016-6F66-424D-ABF8-B9112157B753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E160AF7-0A1B-4359-A296-30898D0F9AD6}">
      <dgm:prSet phldrT="[Текст]" custT="1"/>
      <dgm:spPr/>
      <dgm:t>
        <a:bodyPr/>
        <a:lstStyle/>
        <a:p>
          <a:endParaRPr lang="ru-RU" sz="1800" dirty="0"/>
        </a:p>
      </dgm:t>
    </dgm:pt>
    <dgm:pt modelId="{A45AAB2F-5FE0-44B2-B1AC-15B331D3C95C}" type="sibTrans" cxnId="{9147882A-F9AB-4CA3-9FE1-FD04F68137B2}">
      <dgm:prSet/>
      <dgm:spPr/>
      <dgm:t>
        <a:bodyPr/>
        <a:lstStyle/>
        <a:p>
          <a:endParaRPr lang="ru-RU" sz="1800"/>
        </a:p>
      </dgm:t>
    </dgm:pt>
    <dgm:pt modelId="{5FB68DB7-DF75-4F3E-B924-E35743BFC0C8}" type="parTrans" cxnId="{9147882A-F9AB-4CA3-9FE1-FD04F68137B2}">
      <dgm:prSet/>
      <dgm:spPr/>
      <dgm:t>
        <a:bodyPr/>
        <a:lstStyle/>
        <a:p>
          <a:endParaRPr lang="ru-RU" sz="1800"/>
        </a:p>
      </dgm:t>
    </dgm:pt>
    <dgm:pt modelId="{5D33FBF6-9A6D-49AA-9E2A-A966FD3E11EB}">
      <dgm:prSet phldrT="[Текст]" custT="1"/>
      <dgm:spPr/>
      <dgm:t>
        <a:bodyPr/>
        <a:lstStyle/>
        <a:p>
          <a:r>
            <a:rPr lang="ru-RU" sz="1800" b="0" dirty="0"/>
            <a:t>Повышение межнациональной культуры взаимодействия всех участников педагогического процесса</a:t>
          </a:r>
        </a:p>
      </dgm:t>
    </dgm:pt>
    <dgm:pt modelId="{29C2D686-A66A-4162-B6B7-F9F23B7A00E6}" type="sibTrans" cxnId="{B580CA7D-023D-43C7-958E-11B108E43D36}">
      <dgm:prSet/>
      <dgm:spPr/>
      <dgm:t>
        <a:bodyPr/>
        <a:lstStyle/>
        <a:p>
          <a:endParaRPr lang="ru-RU" sz="1800"/>
        </a:p>
      </dgm:t>
    </dgm:pt>
    <dgm:pt modelId="{47053E21-E34E-426F-B38C-21CAB24E56B5}" type="parTrans" cxnId="{B580CA7D-023D-43C7-958E-11B108E43D36}">
      <dgm:prSet/>
      <dgm:spPr/>
      <dgm:t>
        <a:bodyPr/>
        <a:lstStyle/>
        <a:p>
          <a:endParaRPr lang="ru-RU" sz="1800"/>
        </a:p>
      </dgm:t>
    </dgm:pt>
    <dgm:pt modelId="{46171CD0-CFB8-402C-867E-47EB17E01B9B}">
      <dgm:prSet custT="1"/>
      <dgm:spPr/>
      <dgm:t>
        <a:bodyPr/>
        <a:lstStyle/>
        <a:p>
          <a:r>
            <a:rPr lang="ru-RU" sz="1800" dirty="0"/>
            <a:t>Беседа с родителями</a:t>
          </a:r>
        </a:p>
      </dgm:t>
    </dgm:pt>
    <dgm:pt modelId="{27B44513-D7E9-4C90-8A0B-84E3DF30EA71}" type="parTrans" cxnId="{531955E1-532F-492E-BC20-F944EED070F5}">
      <dgm:prSet/>
      <dgm:spPr/>
      <dgm:t>
        <a:bodyPr/>
        <a:lstStyle/>
        <a:p>
          <a:endParaRPr lang="ru-RU" sz="1800"/>
        </a:p>
      </dgm:t>
    </dgm:pt>
    <dgm:pt modelId="{2E4E8B6A-099A-42FD-AF1F-44DCB1D6E7F7}" type="sibTrans" cxnId="{531955E1-532F-492E-BC20-F944EED070F5}">
      <dgm:prSet/>
      <dgm:spPr/>
      <dgm:t>
        <a:bodyPr/>
        <a:lstStyle/>
        <a:p>
          <a:endParaRPr lang="ru-RU" sz="1800"/>
        </a:p>
      </dgm:t>
    </dgm:pt>
    <dgm:pt modelId="{3D5C53E2-26A9-4A2E-8B60-872D7E98AF62}">
      <dgm:prSet custT="1"/>
      <dgm:spPr/>
      <dgm:t>
        <a:bodyPr/>
        <a:lstStyle/>
        <a:p>
          <a:r>
            <a:rPr lang="ru-RU" sz="1800" dirty="0"/>
            <a:t>Диагностика </a:t>
          </a:r>
        </a:p>
      </dgm:t>
    </dgm:pt>
    <dgm:pt modelId="{F6E462F9-8485-4328-B808-1C7078FECDAE}" type="parTrans" cxnId="{C34FB3DE-CB87-42E4-B4CE-8689BB42474F}">
      <dgm:prSet/>
      <dgm:spPr/>
      <dgm:t>
        <a:bodyPr/>
        <a:lstStyle/>
        <a:p>
          <a:endParaRPr lang="ru-RU" sz="1800"/>
        </a:p>
      </dgm:t>
    </dgm:pt>
    <dgm:pt modelId="{23648D0B-C8EB-43DD-A854-94F2335DD115}" type="sibTrans" cxnId="{C34FB3DE-CB87-42E4-B4CE-8689BB42474F}">
      <dgm:prSet/>
      <dgm:spPr/>
      <dgm:t>
        <a:bodyPr/>
        <a:lstStyle/>
        <a:p>
          <a:endParaRPr lang="ru-RU" sz="1800"/>
        </a:p>
      </dgm:t>
    </dgm:pt>
    <dgm:pt modelId="{8A371309-4429-42DA-9C72-4AB4048C5F14}">
      <dgm:prSet custT="1"/>
      <dgm:spPr/>
      <dgm:t>
        <a:bodyPr/>
        <a:lstStyle/>
        <a:p>
          <a:r>
            <a:rPr lang="ru-RU" sz="1800" dirty="0"/>
            <a:t>Информирование семьи о результата</a:t>
          </a:r>
        </a:p>
      </dgm:t>
    </dgm:pt>
    <dgm:pt modelId="{BEC2D96B-E55D-4B0E-8F31-82A1C67DA12C}" type="parTrans" cxnId="{36F3AE39-5F20-4366-9E22-7FD3F208BF41}">
      <dgm:prSet/>
      <dgm:spPr/>
      <dgm:t>
        <a:bodyPr/>
        <a:lstStyle/>
        <a:p>
          <a:endParaRPr lang="ru-RU" sz="1800"/>
        </a:p>
      </dgm:t>
    </dgm:pt>
    <dgm:pt modelId="{528D5222-7819-4F00-866B-68E5CB43288B}" type="sibTrans" cxnId="{36F3AE39-5F20-4366-9E22-7FD3F208BF41}">
      <dgm:prSet/>
      <dgm:spPr/>
      <dgm:t>
        <a:bodyPr/>
        <a:lstStyle/>
        <a:p>
          <a:endParaRPr lang="ru-RU" sz="1800"/>
        </a:p>
      </dgm:t>
    </dgm:pt>
    <dgm:pt modelId="{FBCB06FB-E9BC-426C-B7C2-3033EA31481D}">
      <dgm:prSet custT="1"/>
      <dgm:spPr/>
      <dgm:t>
        <a:bodyPr/>
        <a:lstStyle/>
        <a:p>
          <a:r>
            <a:rPr lang="ru-RU" sz="1800" dirty="0"/>
            <a:t>Приём документов</a:t>
          </a:r>
        </a:p>
      </dgm:t>
    </dgm:pt>
    <dgm:pt modelId="{725B6DBA-E45A-46C5-A604-BE5D0684095E}" type="sibTrans" cxnId="{8B008632-5204-4FB5-90D5-3D2E386CDAF9}">
      <dgm:prSet/>
      <dgm:spPr/>
      <dgm:t>
        <a:bodyPr/>
        <a:lstStyle/>
        <a:p>
          <a:endParaRPr lang="ru-RU" sz="1800"/>
        </a:p>
      </dgm:t>
    </dgm:pt>
    <dgm:pt modelId="{52A06AE1-F945-4BAE-9FEA-74D68D21495F}" type="parTrans" cxnId="{8B008632-5204-4FB5-90D5-3D2E386CDAF9}">
      <dgm:prSet/>
      <dgm:spPr/>
      <dgm:t>
        <a:bodyPr/>
        <a:lstStyle/>
        <a:p>
          <a:endParaRPr lang="ru-RU" sz="1800"/>
        </a:p>
      </dgm:t>
    </dgm:pt>
    <dgm:pt modelId="{7EDE2908-D728-4B48-AC73-D04210C61408}" type="pres">
      <dgm:prSet presAssocID="{64BEB016-6F66-424D-ABF8-B9112157B753}" presName="Name0" presStyleCnt="0">
        <dgm:presLayoutVars>
          <dgm:chMax val="7"/>
          <dgm:chPref val="7"/>
          <dgm:dir/>
        </dgm:presLayoutVars>
      </dgm:prSet>
      <dgm:spPr/>
    </dgm:pt>
    <dgm:pt modelId="{92FBCABA-0A97-4A7B-A8FA-55B31C1718E3}" type="pres">
      <dgm:prSet presAssocID="{64BEB016-6F66-424D-ABF8-B9112157B753}" presName="Name1" presStyleCnt="0"/>
      <dgm:spPr/>
    </dgm:pt>
    <dgm:pt modelId="{8476F061-E5CB-45E6-BC99-872133BB9A11}" type="pres">
      <dgm:prSet presAssocID="{64BEB016-6F66-424D-ABF8-B9112157B753}" presName="cycle" presStyleCnt="0"/>
      <dgm:spPr/>
    </dgm:pt>
    <dgm:pt modelId="{9055E88F-FA4A-48CB-90A4-2FD49EA73AB4}" type="pres">
      <dgm:prSet presAssocID="{64BEB016-6F66-424D-ABF8-B9112157B753}" presName="srcNode" presStyleLbl="node1" presStyleIdx="0" presStyleCnt="6"/>
      <dgm:spPr/>
    </dgm:pt>
    <dgm:pt modelId="{57036420-71D4-49C5-A1EF-C89F9364BDE8}" type="pres">
      <dgm:prSet presAssocID="{64BEB016-6F66-424D-ABF8-B9112157B753}" presName="conn" presStyleLbl="parChTrans1D2" presStyleIdx="0" presStyleCnt="1" custLinFactNeighborX="-26062"/>
      <dgm:spPr/>
    </dgm:pt>
    <dgm:pt modelId="{027317E6-0772-4319-A959-72BBF080E316}" type="pres">
      <dgm:prSet presAssocID="{64BEB016-6F66-424D-ABF8-B9112157B753}" presName="extraNode" presStyleLbl="node1" presStyleIdx="0" presStyleCnt="6"/>
      <dgm:spPr/>
    </dgm:pt>
    <dgm:pt modelId="{7E663424-6071-43F1-968C-157ECF47953F}" type="pres">
      <dgm:prSet presAssocID="{64BEB016-6F66-424D-ABF8-B9112157B753}" presName="dstNode" presStyleLbl="node1" presStyleIdx="0" presStyleCnt="6"/>
      <dgm:spPr/>
    </dgm:pt>
    <dgm:pt modelId="{255AA115-81FB-4209-BB44-C32C30EAB5C5}" type="pres">
      <dgm:prSet presAssocID="{8E160AF7-0A1B-4359-A296-30898D0F9AD6}" presName="text_1" presStyleLbl="node1" presStyleIdx="0" presStyleCnt="6" custLinFactY="409633" custLinFactNeighborX="1631" custLinFactNeighborY="500000">
        <dgm:presLayoutVars>
          <dgm:bulletEnabled val="1"/>
        </dgm:presLayoutVars>
      </dgm:prSet>
      <dgm:spPr/>
    </dgm:pt>
    <dgm:pt modelId="{75721303-1E2C-41F8-9BA5-80A62F25E914}" type="pres">
      <dgm:prSet presAssocID="{8E160AF7-0A1B-4359-A296-30898D0F9AD6}" presName="accent_1" presStyleCnt="0"/>
      <dgm:spPr/>
    </dgm:pt>
    <dgm:pt modelId="{0C95019A-B01A-437F-8D1D-ABDE65D50224}" type="pres">
      <dgm:prSet presAssocID="{8E160AF7-0A1B-4359-A296-30898D0F9AD6}" presName="accentRepeatNode" presStyleLbl="solidFgAcc1" presStyleIdx="0" presStyleCnt="6" custScaleX="269338"/>
      <dgm:spPr>
        <a:solidFill>
          <a:schemeClr val="accent1"/>
        </a:solidFill>
      </dgm:spPr>
    </dgm:pt>
    <dgm:pt modelId="{70E54748-A5CC-4249-9921-5EC57B254C4F}" type="pres">
      <dgm:prSet presAssocID="{FBCB06FB-E9BC-426C-B7C2-3033EA31481D}" presName="text_2" presStyleLbl="node1" presStyleIdx="1" presStyleCnt="6" custScaleY="138980" custLinFactNeighborX="2792" custLinFactNeighborY="-21284">
        <dgm:presLayoutVars>
          <dgm:bulletEnabled val="1"/>
        </dgm:presLayoutVars>
      </dgm:prSet>
      <dgm:spPr/>
    </dgm:pt>
    <dgm:pt modelId="{EE21117C-3499-4B11-AA1C-350054841675}" type="pres">
      <dgm:prSet presAssocID="{FBCB06FB-E9BC-426C-B7C2-3033EA31481D}" presName="accent_2" presStyleCnt="0"/>
      <dgm:spPr/>
    </dgm:pt>
    <dgm:pt modelId="{1DDC4AB9-CD44-4816-9D0E-8770D3A76ED9}" type="pres">
      <dgm:prSet presAssocID="{FBCB06FB-E9BC-426C-B7C2-3033EA31481D}" presName="accentRepeatNode" presStyleLbl="solidFgAcc1" presStyleIdx="1" presStyleCnt="6"/>
      <dgm:spPr/>
    </dgm:pt>
    <dgm:pt modelId="{157CDFD3-A4BA-479B-8CC9-F08D42BA5FFD}" type="pres">
      <dgm:prSet presAssocID="{46171CD0-CFB8-402C-867E-47EB17E01B9B}" presName="text_3" presStyleLbl="node1" presStyleIdx="2" presStyleCnt="6">
        <dgm:presLayoutVars>
          <dgm:bulletEnabled val="1"/>
        </dgm:presLayoutVars>
      </dgm:prSet>
      <dgm:spPr/>
    </dgm:pt>
    <dgm:pt modelId="{5E14A272-C0EE-4135-A1A9-3026AB941D29}" type="pres">
      <dgm:prSet presAssocID="{46171CD0-CFB8-402C-867E-47EB17E01B9B}" presName="accent_3" presStyleCnt="0"/>
      <dgm:spPr/>
    </dgm:pt>
    <dgm:pt modelId="{FCA36181-52E9-4524-801F-165B3D6EB28A}" type="pres">
      <dgm:prSet presAssocID="{46171CD0-CFB8-402C-867E-47EB17E01B9B}" presName="accentRepeatNode" presStyleLbl="solidFgAcc1" presStyleIdx="2" presStyleCnt="6"/>
      <dgm:spPr/>
    </dgm:pt>
    <dgm:pt modelId="{45B2F511-E54B-4C1E-BAC5-0A10AE7B582F}" type="pres">
      <dgm:prSet presAssocID="{3D5C53E2-26A9-4A2E-8B60-872D7E98AF62}" presName="text_4" presStyleLbl="node1" presStyleIdx="3" presStyleCnt="6">
        <dgm:presLayoutVars>
          <dgm:bulletEnabled val="1"/>
        </dgm:presLayoutVars>
      </dgm:prSet>
      <dgm:spPr/>
    </dgm:pt>
    <dgm:pt modelId="{A77E86F0-76BC-4B0F-8FFC-245EEC85DCEB}" type="pres">
      <dgm:prSet presAssocID="{3D5C53E2-26A9-4A2E-8B60-872D7E98AF62}" presName="accent_4" presStyleCnt="0"/>
      <dgm:spPr/>
    </dgm:pt>
    <dgm:pt modelId="{86671C22-287F-42DE-9745-6EEF2B8D76DB}" type="pres">
      <dgm:prSet presAssocID="{3D5C53E2-26A9-4A2E-8B60-872D7E98AF62}" presName="accentRepeatNode" presStyleLbl="solidFgAcc1" presStyleIdx="3" presStyleCnt="6"/>
      <dgm:spPr/>
    </dgm:pt>
    <dgm:pt modelId="{24A2D6C4-F0AF-4AD1-B7AF-7DC18FADA5C8}" type="pres">
      <dgm:prSet presAssocID="{8A371309-4429-42DA-9C72-4AB4048C5F14}" presName="text_5" presStyleLbl="node1" presStyleIdx="4" presStyleCnt="6" custLinFactNeighborX="-967" custLinFactNeighborY="-3040">
        <dgm:presLayoutVars>
          <dgm:bulletEnabled val="1"/>
        </dgm:presLayoutVars>
      </dgm:prSet>
      <dgm:spPr/>
    </dgm:pt>
    <dgm:pt modelId="{BB473317-CFFC-402F-9BAF-FC8FB5344D85}" type="pres">
      <dgm:prSet presAssocID="{8A371309-4429-42DA-9C72-4AB4048C5F14}" presName="accent_5" presStyleCnt="0"/>
      <dgm:spPr/>
    </dgm:pt>
    <dgm:pt modelId="{7BD82E3F-0C57-4AB0-AC26-19268FB59F0A}" type="pres">
      <dgm:prSet presAssocID="{8A371309-4429-42DA-9C72-4AB4048C5F14}" presName="accentRepeatNode" presStyleLbl="solidFgAcc1" presStyleIdx="4" presStyleCnt="6"/>
      <dgm:spPr/>
    </dgm:pt>
    <dgm:pt modelId="{AA1C4CF2-412C-478D-BA6A-9826B64AC79A}" type="pres">
      <dgm:prSet presAssocID="{5D33FBF6-9A6D-49AA-9E2A-A966FD3E11EB}" presName="text_6" presStyleLbl="node1" presStyleIdx="5" presStyleCnt="6" custScaleY="187818" custLinFactNeighborX="917" custLinFactNeighborY="18373">
        <dgm:presLayoutVars>
          <dgm:bulletEnabled val="1"/>
        </dgm:presLayoutVars>
      </dgm:prSet>
      <dgm:spPr/>
    </dgm:pt>
    <dgm:pt modelId="{C769F512-B156-48F1-A0DE-875AEFFA4262}" type="pres">
      <dgm:prSet presAssocID="{5D33FBF6-9A6D-49AA-9E2A-A966FD3E11EB}" presName="accent_6" presStyleCnt="0"/>
      <dgm:spPr/>
    </dgm:pt>
    <dgm:pt modelId="{7E849DB6-C439-4C1B-9312-07EB59E83482}" type="pres">
      <dgm:prSet presAssocID="{5D33FBF6-9A6D-49AA-9E2A-A966FD3E11EB}" presName="accentRepeatNode" presStyleLbl="solidFgAcc1" presStyleIdx="5" presStyleCnt="6" custLinFactNeighborX="-68110"/>
      <dgm:spPr/>
    </dgm:pt>
  </dgm:ptLst>
  <dgm:cxnLst>
    <dgm:cxn modelId="{9147882A-F9AB-4CA3-9FE1-FD04F68137B2}" srcId="{64BEB016-6F66-424D-ABF8-B9112157B753}" destId="{8E160AF7-0A1B-4359-A296-30898D0F9AD6}" srcOrd="0" destOrd="0" parTransId="{5FB68DB7-DF75-4F3E-B924-E35743BFC0C8}" sibTransId="{A45AAB2F-5FE0-44B2-B1AC-15B331D3C95C}"/>
    <dgm:cxn modelId="{8B008632-5204-4FB5-90D5-3D2E386CDAF9}" srcId="{64BEB016-6F66-424D-ABF8-B9112157B753}" destId="{FBCB06FB-E9BC-426C-B7C2-3033EA31481D}" srcOrd="1" destOrd="0" parTransId="{52A06AE1-F945-4BAE-9FEA-74D68D21495F}" sibTransId="{725B6DBA-E45A-46C5-A604-BE5D0684095E}"/>
    <dgm:cxn modelId="{36F3AE39-5F20-4366-9E22-7FD3F208BF41}" srcId="{64BEB016-6F66-424D-ABF8-B9112157B753}" destId="{8A371309-4429-42DA-9C72-4AB4048C5F14}" srcOrd="4" destOrd="0" parTransId="{BEC2D96B-E55D-4B0E-8F31-82A1C67DA12C}" sibTransId="{528D5222-7819-4F00-866B-68E5CB43288B}"/>
    <dgm:cxn modelId="{4DC5B754-B327-4F32-872F-BF9C78A894E5}" type="presOf" srcId="{3D5C53E2-26A9-4A2E-8B60-872D7E98AF62}" destId="{45B2F511-E54B-4C1E-BAC5-0A10AE7B582F}" srcOrd="0" destOrd="0" presId="urn:microsoft.com/office/officeart/2008/layout/VerticalCurvedList"/>
    <dgm:cxn modelId="{B580CA7D-023D-43C7-958E-11B108E43D36}" srcId="{64BEB016-6F66-424D-ABF8-B9112157B753}" destId="{5D33FBF6-9A6D-49AA-9E2A-A966FD3E11EB}" srcOrd="5" destOrd="0" parTransId="{47053E21-E34E-426F-B38C-21CAB24E56B5}" sibTransId="{29C2D686-A66A-4162-B6B7-F9F23B7A00E6}"/>
    <dgm:cxn modelId="{4EA34784-C21B-4AED-A930-D8D73A66A067}" type="presOf" srcId="{64BEB016-6F66-424D-ABF8-B9112157B753}" destId="{7EDE2908-D728-4B48-AC73-D04210C61408}" srcOrd="0" destOrd="0" presId="urn:microsoft.com/office/officeart/2008/layout/VerticalCurvedList"/>
    <dgm:cxn modelId="{98C3618B-9AF2-4B89-924D-90241AB9A5E8}" type="presOf" srcId="{5D33FBF6-9A6D-49AA-9E2A-A966FD3E11EB}" destId="{AA1C4CF2-412C-478D-BA6A-9826B64AC79A}" srcOrd="0" destOrd="0" presId="urn:microsoft.com/office/officeart/2008/layout/VerticalCurvedList"/>
    <dgm:cxn modelId="{DCB07A97-417A-41D9-B03E-F2218D87099B}" type="presOf" srcId="{46171CD0-CFB8-402C-867E-47EB17E01B9B}" destId="{157CDFD3-A4BA-479B-8CC9-F08D42BA5FFD}" srcOrd="0" destOrd="0" presId="urn:microsoft.com/office/officeart/2008/layout/VerticalCurvedList"/>
    <dgm:cxn modelId="{4039E09D-F352-47A1-A909-5B894D4B627C}" type="presOf" srcId="{8A371309-4429-42DA-9C72-4AB4048C5F14}" destId="{24A2D6C4-F0AF-4AD1-B7AF-7DC18FADA5C8}" srcOrd="0" destOrd="0" presId="urn:microsoft.com/office/officeart/2008/layout/VerticalCurvedList"/>
    <dgm:cxn modelId="{2A1145A9-F99C-4DDA-9885-7F246F97C72E}" type="presOf" srcId="{FBCB06FB-E9BC-426C-B7C2-3033EA31481D}" destId="{70E54748-A5CC-4249-9921-5EC57B254C4F}" srcOrd="0" destOrd="0" presId="urn:microsoft.com/office/officeart/2008/layout/VerticalCurvedList"/>
    <dgm:cxn modelId="{C34FB3DE-CB87-42E4-B4CE-8689BB42474F}" srcId="{64BEB016-6F66-424D-ABF8-B9112157B753}" destId="{3D5C53E2-26A9-4A2E-8B60-872D7E98AF62}" srcOrd="3" destOrd="0" parTransId="{F6E462F9-8485-4328-B808-1C7078FECDAE}" sibTransId="{23648D0B-C8EB-43DD-A854-94F2335DD115}"/>
    <dgm:cxn modelId="{531955E1-532F-492E-BC20-F944EED070F5}" srcId="{64BEB016-6F66-424D-ABF8-B9112157B753}" destId="{46171CD0-CFB8-402C-867E-47EB17E01B9B}" srcOrd="2" destOrd="0" parTransId="{27B44513-D7E9-4C90-8A0B-84E3DF30EA71}" sibTransId="{2E4E8B6A-099A-42FD-AF1F-44DCB1D6E7F7}"/>
    <dgm:cxn modelId="{149BA6E5-784C-4E3E-935D-B627AB7460FD}" type="presOf" srcId="{8E160AF7-0A1B-4359-A296-30898D0F9AD6}" destId="{255AA115-81FB-4209-BB44-C32C30EAB5C5}" srcOrd="0" destOrd="0" presId="urn:microsoft.com/office/officeart/2008/layout/VerticalCurvedList"/>
    <dgm:cxn modelId="{2412A1E6-790A-4AD6-8348-2E29F452CEAE}" type="presOf" srcId="{A45AAB2F-5FE0-44B2-B1AC-15B331D3C95C}" destId="{57036420-71D4-49C5-A1EF-C89F9364BDE8}" srcOrd="0" destOrd="0" presId="urn:microsoft.com/office/officeart/2008/layout/VerticalCurvedList"/>
    <dgm:cxn modelId="{1F2F4D5D-F96E-4D15-B441-95419A0783B4}" type="presParOf" srcId="{7EDE2908-D728-4B48-AC73-D04210C61408}" destId="{92FBCABA-0A97-4A7B-A8FA-55B31C1718E3}" srcOrd="0" destOrd="0" presId="urn:microsoft.com/office/officeart/2008/layout/VerticalCurvedList"/>
    <dgm:cxn modelId="{2D9C96EA-4182-414D-B851-5CD55A330106}" type="presParOf" srcId="{92FBCABA-0A97-4A7B-A8FA-55B31C1718E3}" destId="{8476F061-E5CB-45E6-BC99-872133BB9A11}" srcOrd="0" destOrd="0" presId="urn:microsoft.com/office/officeart/2008/layout/VerticalCurvedList"/>
    <dgm:cxn modelId="{BFFF5972-B288-4393-95EC-D408A52F2E0B}" type="presParOf" srcId="{8476F061-E5CB-45E6-BC99-872133BB9A11}" destId="{9055E88F-FA4A-48CB-90A4-2FD49EA73AB4}" srcOrd="0" destOrd="0" presId="urn:microsoft.com/office/officeart/2008/layout/VerticalCurvedList"/>
    <dgm:cxn modelId="{2991EC0E-5F6A-408F-9130-478FE5A17011}" type="presParOf" srcId="{8476F061-E5CB-45E6-BC99-872133BB9A11}" destId="{57036420-71D4-49C5-A1EF-C89F9364BDE8}" srcOrd="1" destOrd="0" presId="urn:microsoft.com/office/officeart/2008/layout/VerticalCurvedList"/>
    <dgm:cxn modelId="{F745B76C-9C5F-40EC-AB59-6AF5A029EC9D}" type="presParOf" srcId="{8476F061-E5CB-45E6-BC99-872133BB9A11}" destId="{027317E6-0772-4319-A959-72BBF080E316}" srcOrd="2" destOrd="0" presId="urn:microsoft.com/office/officeart/2008/layout/VerticalCurvedList"/>
    <dgm:cxn modelId="{0766DAF5-27A6-469E-BE4F-7C8C668FEEAA}" type="presParOf" srcId="{8476F061-E5CB-45E6-BC99-872133BB9A11}" destId="{7E663424-6071-43F1-968C-157ECF47953F}" srcOrd="3" destOrd="0" presId="urn:microsoft.com/office/officeart/2008/layout/VerticalCurvedList"/>
    <dgm:cxn modelId="{819EDB8E-2F55-424A-B238-FF8B35F61998}" type="presParOf" srcId="{92FBCABA-0A97-4A7B-A8FA-55B31C1718E3}" destId="{255AA115-81FB-4209-BB44-C32C30EAB5C5}" srcOrd="1" destOrd="0" presId="urn:microsoft.com/office/officeart/2008/layout/VerticalCurvedList"/>
    <dgm:cxn modelId="{A29F7138-5B21-45C6-9D5A-1E6F4CF71A75}" type="presParOf" srcId="{92FBCABA-0A97-4A7B-A8FA-55B31C1718E3}" destId="{75721303-1E2C-41F8-9BA5-80A62F25E914}" srcOrd="2" destOrd="0" presId="urn:microsoft.com/office/officeart/2008/layout/VerticalCurvedList"/>
    <dgm:cxn modelId="{F122E403-A220-4189-B1D4-11BC06CC92DE}" type="presParOf" srcId="{75721303-1E2C-41F8-9BA5-80A62F25E914}" destId="{0C95019A-B01A-437F-8D1D-ABDE65D50224}" srcOrd="0" destOrd="0" presId="urn:microsoft.com/office/officeart/2008/layout/VerticalCurvedList"/>
    <dgm:cxn modelId="{257D4B60-45DA-4241-807A-F1224A75FE13}" type="presParOf" srcId="{92FBCABA-0A97-4A7B-A8FA-55B31C1718E3}" destId="{70E54748-A5CC-4249-9921-5EC57B254C4F}" srcOrd="3" destOrd="0" presId="urn:microsoft.com/office/officeart/2008/layout/VerticalCurvedList"/>
    <dgm:cxn modelId="{84C99762-4083-471A-B05E-A7857D6120A0}" type="presParOf" srcId="{92FBCABA-0A97-4A7B-A8FA-55B31C1718E3}" destId="{EE21117C-3499-4B11-AA1C-350054841675}" srcOrd="4" destOrd="0" presId="urn:microsoft.com/office/officeart/2008/layout/VerticalCurvedList"/>
    <dgm:cxn modelId="{F2EEFDBD-78F4-42A0-8906-1B5DD0C5CE76}" type="presParOf" srcId="{EE21117C-3499-4B11-AA1C-350054841675}" destId="{1DDC4AB9-CD44-4816-9D0E-8770D3A76ED9}" srcOrd="0" destOrd="0" presId="urn:microsoft.com/office/officeart/2008/layout/VerticalCurvedList"/>
    <dgm:cxn modelId="{6FD9002E-F27B-4D39-867F-F1D7FD007796}" type="presParOf" srcId="{92FBCABA-0A97-4A7B-A8FA-55B31C1718E3}" destId="{157CDFD3-A4BA-479B-8CC9-F08D42BA5FFD}" srcOrd="5" destOrd="0" presId="urn:microsoft.com/office/officeart/2008/layout/VerticalCurvedList"/>
    <dgm:cxn modelId="{1E1B1784-1D07-4FAB-BBA6-CC5DFDB033FD}" type="presParOf" srcId="{92FBCABA-0A97-4A7B-A8FA-55B31C1718E3}" destId="{5E14A272-C0EE-4135-A1A9-3026AB941D29}" srcOrd="6" destOrd="0" presId="urn:microsoft.com/office/officeart/2008/layout/VerticalCurvedList"/>
    <dgm:cxn modelId="{7D7D53AC-96C5-490B-ABEA-15C51C85712B}" type="presParOf" srcId="{5E14A272-C0EE-4135-A1A9-3026AB941D29}" destId="{FCA36181-52E9-4524-801F-165B3D6EB28A}" srcOrd="0" destOrd="0" presId="urn:microsoft.com/office/officeart/2008/layout/VerticalCurvedList"/>
    <dgm:cxn modelId="{FDED2B67-8D7F-4F19-91C1-AF3F899A99BC}" type="presParOf" srcId="{92FBCABA-0A97-4A7B-A8FA-55B31C1718E3}" destId="{45B2F511-E54B-4C1E-BAC5-0A10AE7B582F}" srcOrd="7" destOrd="0" presId="urn:microsoft.com/office/officeart/2008/layout/VerticalCurvedList"/>
    <dgm:cxn modelId="{34E3A7B1-0EA1-4A58-8FA4-906D3C6AC997}" type="presParOf" srcId="{92FBCABA-0A97-4A7B-A8FA-55B31C1718E3}" destId="{A77E86F0-76BC-4B0F-8FFC-245EEC85DCEB}" srcOrd="8" destOrd="0" presId="urn:microsoft.com/office/officeart/2008/layout/VerticalCurvedList"/>
    <dgm:cxn modelId="{339E1D43-81EC-484C-B350-7CD1A6381A5E}" type="presParOf" srcId="{A77E86F0-76BC-4B0F-8FFC-245EEC85DCEB}" destId="{86671C22-287F-42DE-9745-6EEF2B8D76DB}" srcOrd="0" destOrd="0" presId="urn:microsoft.com/office/officeart/2008/layout/VerticalCurvedList"/>
    <dgm:cxn modelId="{F290CF69-413F-43DC-B102-14B9D4112475}" type="presParOf" srcId="{92FBCABA-0A97-4A7B-A8FA-55B31C1718E3}" destId="{24A2D6C4-F0AF-4AD1-B7AF-7DC18FADA5C8}" srcOrd="9" destOrd="0" presId="urn:microsoft.com/office/officeart/2008/layout/VerticalCurvedList"/>
    <dgm:cxn modelId="{0571A33F-CF20-4672-8BF0-982630C9D561}" type="presParOf" srcId="{92FBCABA-0A97-4A7B-A8FA-55B31C1718E3}" destId="{BB473317-CFFC-402F-9BAF-FC8FB5344D85}" srcOrd="10" destOrd="0" presId="urn:microsoft.com/office/officeart/2008/layout/VerticalCurvedList"/>
    <dgm:cxn modelId="{9FE65264-1A89-457A-B9B2-8368C85A0C2A}" type="presParOf" srcId="{BB473317-CFFC-402F-9BAF-FC8FB5344D85}" destId="{7BD82E3F-0C57-4AB0-AC26-19268FB59F0A}" srcOrd="0" destOrd="0" presId="urn:microsoft.com/office/officeart/2008/layout/VerticalCurvedList"/>
    <dgm:cxn modelId="{1B5FF990-4109-481D-9D78-BF542AB35BE9}" type="presParOf" srcId="{92FBCABA-0A97-4A7B-A8FA-55B31C1718E3}" destId="{AA1C4CF2-412C-478D-BA6A-9826B64AC79A}" srcOrd="11" destOrd="0" presId="urn:microsoft.com/office/officeart/2008/layout/VerticalCurvedList"/>
    <dgm:cxn modelId="{5FCD44A3-CA36-4DFE-86BD-7AF8F6DC7A59}" type="presParOf" srcId="{92FBCABA-0A97-4A7B-A8FA-55B31C1718E3}" destId="{C769F512-B156-48F1-A0DE-875AEFFA4262}" srcOrd="12" destOrd="0" presId="urn:microsoft.com/office/officeart/2008/layout/VerticalCurvedList"/>
    <dgm:cxn modelId="{015D59D5-27B3-44F2-B7B8-F6E548F43749}" type="presParOf" srcId="{C769F512-B156-48F1-A0DE-875AEFFA4262}" destId="{7E849DB6-C439-4C1B-9312-07EB59E8348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BEB016-6F66-424D-ABF8-B9112157B753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E160AF7-0A1B-4359-A296-30898D0F9AD6}">
      <dgm:prSet phldrT="[Текст]" custT="1"/>
      <dgm:spPr/>
      <dgm:t>
        <a:bodyPr/>
        <a:lstStyle/>
        <a:p>
          <a:endParaRPr lang="ru-RU" sz="1800" dirty="0"/>
        </a:p>
      </dgm:t>
    </dgm:pt>
    <dgm:pt modelId="{A45AAB2F-5FE0-44B2-B1AC-15B331D3C95C}" type="sibTrans" cxnId="{9147882A-F9AB-4CA3-9FE1-FD04F68137B2}">
      <dgm:prSet/>
      <dgm:spPr/>
      <dgm:t>
        <a:bodyPr/>
        <a:lstStyle/>
        <a:p>
          <a:endParaRPr lang="ru-RU" sz="1800"/>
        </a:p>
      </dgm:t>
    </dgm:pt>
    <dgm:pt modelId="{5FB68DB7-DF75-4F3E-B924-E35743BFC0C8}" type="parTrans" cxnId="{9147882A-F9AB-4CA3-9FE1-FD04F68137B2}">
      <dgm:prSet/>
      <dgm:spPr/>
      <dgm:t>
        <a:bodyPr/>
        <a:lstStyle/>
        <a:p>
          <a:endParaRPr lang="ru-RU" sz="1800"/>
        </a:p>
      </dgm:t>
    </dgm:pt>
    <dgm:pt modelId="{5D33FBF6-9A6D-49AA-9E2A-A966FD3E11EB}">
      <dgm:prSet phldrT="[Текст]" custT="1"/>
      <dgm:spPr/>
      <dgm:t>
        <a:bodyPr/>
        <a:lstStyle/>
        <a:p>
          <a:r>
            <a:rPr lang="ru-RU" sz="1800" b="0" dirty="0"/>
            <a:t>Повышение межнациональной культуры взаимодействия всех участников педагогического процесса</a:t>
          </a:r>
        </a:p>
      </dgm:t>
    </dgm:pt>
    <dgm:pt modelId="{29C2D686-A66A-4162-B6B7-F9F23B7A00E6}" type="sibTrans" cxnId="{B580CA7D-023D-43C7-958E-11B108E43D36}">
      <dgm:prSet/>
      <dgm:spPr/>
      <dgm:t>
        <a:bodyPr/>
        <a:lstStyle/>
        <a:p>
          <a:endParaRPr lang="ru-RU" sz="1800"/>
        </a:p>
      </dgm:t>
    </dgm:pt>
    <dgm:pt modelId="{47053E21-E34E-426F-B38C-21CAB24E56B5}" type="parTrans" cxnId="{B580CA7D-023D-43C7-958E-11B108E43D36}">
      <dgm:prSet/>
      <dgm:spPr/>
      <dgm:t>
        <a:bodyPr/>
        <a:lstStyle/>
        <a:p>
          <a:endParaRPr lang="ru-RU" sz="1800"/>
        </a:p>
      </dgm:t>
    </dgm:pt>
    <dgm:pt modelId="{46171CD0-CFB8-402C-867E-47EB17E01B9B}">
      <dgm:prSet custT="1"/>
      <dgm:spPr/>
      <dgm:t>
        <a:bodyPr/>
        <a:lstStyle/>
        <a:p>
          <a:r>
            <a:rPr lang="ru-RU" sz="1800" dirty="0"/>
            <a:t>Беседа с родителями</a:t>
          </a:r>
        </a:p>
      </dgm:t>
    </dgm:pt>
    <dgm:pt modelId="{27B44513-D7E9-4C90-8A0B-84E3DF30EA71}" type="parTrans" cxnId="{531955E1-532F-492E-BC20-F944EED070F5}">
      <dgm:prSet/>
      <dgm:spPr/>
      <dgm:t>
        <a:bodyPr/>
        <a:lstStyle/>
        <a:p>
          <a:endParaRPr lang="ru-RU" sz="1800"/>
        </a:p>
      </dgm:t>
    </dgm:pt>
    <dgm:pt modelId="{2E4E8B6A-099A-42FD-AF1F-44DCB1D6E7F7}" type="sibTrans" cxnId="{531955E1-532F-492E-BC20-F944EED070F5}">
      <dgm:prSet/>
      <dgm:spPr/>
      <dgm:t>
        <a:bodyPr/>
        <a:lstStyle/>
        <a:p>
          <a:endParaRPr lang="ru-RU" sz="1800"/>
        </a:p>
      </dgm:t>
    </dgm:pt>
    <dgm:pt modelId="{3D5C53E2-26A9-4A2E-8B60-872D7E98AF62}">
      <dgm:prSet custT="1"/>
      <dgm:spPr/>
      <dgm:t>
        <a:bodyPr/>
        <a:lstStyle/>
        <a:p>
          <a:r>
            <a:rPr lang="ru-RU" sz="1800" dirty="0"/>
            <a:t>Диагностика </a:t>
          </a:r>
        </a:p>
      </dgm:t>
    </dgm:pt>
    <dgm:pt modelId="{F6E462F9-8485-4328-B808-1C7078FECDAE}" type="parTrans" cxnId="{C34FB3DE-CB87-42E4-B4CE-8689BB42474F}">
      <dgm:prSet/>
      <dgm:spPr/>
      <dgm:t>
        <a:bodyPr/>
        <a:lstStyle/>
        <a:p>
          <a:endParaRPr lang="ru-RU" sz="1800"/>
        </a:p>
      </dgm:t>
    </dgm:pt>
    <dgm:pt modelId="{23648D0B-C8EB-43DD-A854-94F2335DD115}" type="sibTrans" cxnId="{C34FB3DE-CB87-42E4-B4CE-8689BB42474F}">
      <dgm:prSet/>
      <dgm:spPr/>
      <dgm:t>
        <a:bodyPr/>
        <a:lstStyle/>
        <a:p>
          <a:endParaRPr lang="ru-RU" sz="1800"/>
        </a:p>
      </dgm:t>
    </dgm:pt>
    <dgm:pt modelId="{8A371309-4429-42DA-9C72-4AB4048C5F14}">
      <dgm:prSet custT="1"/>
      <dgm:spPr/>
      <dgm:t>
        <a:bodyPr/>
        <a:lstStyle/>
        <a:p>
          <a:r>
            <a:rPr lang="ru-RU" sz="1800" dirty="0"/>
            <a:t>Информирование семьи о результата</a:t>
          </a:r>
        </a:p>
      </dgm:t>
    </dgm:pt>
    <dgm:pt modelId="{BEC2D96B-E55D-4B0E-8F31-82A1C67DA12C}" type="parTrans" cxnId="{36F3AE39-5F20-4366-9E22-7FD3F208BF41}">
      <dgm:prSet/>
      <dgm:spPr/>
      <dgm:t>
        <a:bodyPr/>
        <a:lstStyle/>
        <a:p>
          <a:endParaRPr lang="ru-RU" sz="1800"/>
        </a:p>
      </dgm:t>
    </dgm:pt>
    <dgm:pt modelId="{528D5222-7819-4F00-866B-68E5CB43288B}" type="sibTrans" cxnId="{36F3AE39-5F20-4366-9E22-7FD3F208BF41}">
      <dgm:prSet/>
      <dgm:spPr/>
      <dgm:t>
        <a:bodyPr/>
        <a:lstStyle/>
        <a:p>
          <a:endParaRPr lang="ru-RU" sz="1800"/>
        </a:p>
      </dgm:t>
    </dgm:pt>
    <dgm:pt modelId="{FBCB06FB-E9BC-426C-B7C2-3033EA31481D}">
      <dgm:prSet custT="1"/>
      <dgm:spPr/>
      <dgm:t>
        <a:bodyPr/>
        <a:lstStyle/>
        <a:p>
          <a:r>
            <a:rPr lang="ru-RU" sz="1800" dirty="0"/>
            <a:t>Приём документов</a:t>
          </a:r>
        </a:p>
      </dgm:t>
    </dgm:pt>
    <dgm:pt modelId="{725B6DBA-E45A-46C5-A604-BE5D0684095E}" type="sibTrans" cxnId="{8B008632-5204-4FB5-90D5-3D2E386CDAF9}">
      <dgm:prSet/>
      <dgm:spPr/>
      <dgm:t>
        <a:bodyPr/>
        <a:lstStyle/>
        <a:p>
          <a:endParaRPr lang="ru-RU" sz="1800"/>
        </a:p>
      </dgm:t>
    </dgm:pt>
    <dgm:pt modelId="{52A06AE1-F945-4BAE-9FEA-74D68D21495F}" type="parTrans" cxnId="{8B008632-5204-4FB5-90D5-3D2E386CDAF9}">
      <dgm:prSet/>
      <dgm:spPr/>
      <dgm:t>
        <a:bodyPr/>
        <a:lstStyle/>
        <a:p>
          <a:endParaRPr lang="ru-RU" sz="1800"/>
        </a:p>
      </dgm:t>
    </dgm:pt>
    <dgm:pt modelId="{7EDE2908-D728-4B48-AC73-D04210C61408}" type="pres">
      <dgm:prSet presAssocID="{64BEB016-6F66-424D-ABF8-B9112157B753}" presName="Name0" presStyleCnt="0">
        <dgm:presLayoutVars>
          <dgm:chMax val="7"/>
          <dgm:chPref val="7"/>
          <dgm:dir/>
        </dgm:presLayoutVars>
      </dgm:prSet>
      <dgm:spPr/>
    </dgm:pt>
    <dgm:pt modelId="{92FBCABA-0A97-4A7B-A8FA-55B31C1718E3}" type="pres">
      <dgm:prSet presAssocID="{64BEB016-6F66-424D-ABF8-B9112157B753}" presName="Name1" presStyleCnt="0"/>
      <dgm:spPr/>
    </dgm:pt>
    <dgm:pt modelId="{8476F061-E5CB-45E6-BC99-872133BB9A11}" type="pres">
      <dgm:prSet presAssocID="{64BEB016-6F66-424D-ABF8-B9112157B753}" presName="cycle" presStyleCnt="0"/>
      <dgm:spPr/>
    </dgm:pt>
    <dgm:pt modelId="{9055E88F-FA4A-48CB-90A4-2FD49EA73AB4}" type="pres">
      <dgm:prSet presAssocID="{64BEB016-6F66-424D-ABF8-B9112157B753}" presName="srcNode" presStyleLbl="node1" presStyleIdx="0" presStyleCnt="6"/>
      <dgm:spPr/>
    </dgm:pt>
    <dgm:pt modelId="{57036420-71D4-49C5-A1EF-C89F9364BDE8}" type="pres">
      <dgm:prSet presAssocID="{64BEB016-6F66-424D-ABF8-B9112157B753}" presName="conn" presStyleLbl="parChTrans1D2" presStyleIdx="0" presStyleCnt="1" custLinFactNeighborX="-26062"/>
      <dgm:spPr/>
    </dgm:pt>
    <dgm:pt modelId="{027317E6-0772-4319-A959-72BBF080E316}" type="pres">
      <dgm:prSet presAssocID="{64BEB016-6F66-424D-ABF8-B9112157B753}" presName="extraNode" presStyleLbl="node1" presStyleIdx="0" presStyleCnt="6"/>
      <dgm:spPr/>
    </dgm:pt>
    <dgm:pt modelId="{7E663424-6071-43F1-968C-157ECF47953F}" type="pres">
      <dgm:prSet presAssocID="{64BEB016-6F66-424D-ABF8-B9112157B753}" presName="dstNode" presStyleLbl="node1" presStyleIdx="0" presStyleCnt="6"/>
      <dgm:spPr/>
    </dgm:pt>
    <dgm:pt modelId="{255AA115-81FB-4209-BB44-C32C30EAB5C5}" type="pres">
      <dgm:prSet presAssocID="{8E160AF7-0A1B-4359-A296-30898D0F9AD6}" presName="text_1" presStyleLbl="node1" presStyleIdx="0" presStyleCnt="6" custLinFactY="409633" custLinFactNeighborX="1631" custLinFactNeighborY="500000">
        <dgm:presLayoutVars>
          <dgm:bulletEnabled val="1"/>
        </dgm:presLayoutVars>
      </dgm:prSet>
      <dgm:spPr/>
    </dgm:pt>
    <dgm:pt modelId="{75721303-1E2C-41F8-9BA5-80A62F25E914}" type="pres">
      <dgm:prSet presAssocID="{8E160AF7-0A1B-4359-A296-30898D0F9AD6}" presName="accent_1" presStyleCnt="0"/>
      <dgm:spPr/>
    </dgm:pt>
    <dgm:pt modelId="{0C95019A-B01A-437F-8D1D-ABDE65D50224}" type="pres">
      <dgm:prSet presAssocID="{8E160AF7-0A1B-4359-A296-30898D0F9AD6}" presName="accentRepeatNode" presStyleLbl="solidFgAcc1" presStyleIdx="0" presStyleCnt="6" custScaleX="269338"/>
      <dgm:spPr>
        <a:solidFill>
          <a:schemeClr val="accent1"/>
        </a:solidFill>
      </dgm:spPr>
    </dgm:pt>
    <dgm:pt modelId="{70E54748-A5CC-4249-9921-5EC57B254C4F}" type="pres">
      <dgm:prSet presAssocID="{FBCB06FB-E9BC-426C-B7C2-3033EA31481D}" presName="text_2" presStyleLbl="node1" presStyleIdx="1" presStyleCnt="6" custScaleY="138980" custLinFactNeighborX="2792" custLinFactNeighborY="-21284">
        <dgm:presLayoutVars>
          <dgm:bulletEnabled val="1"/>
        </dgm:presLayoutVars>
      </dgm:prSet>
      <dgm:spPr/>
    </dgm:pt>
    <dgm:pt modelId="{EE21117C-3499-4B11-AA1C-350054841675}" type="pres">
      <dgm:prSet presAssocID="{FBCB06FB-E9BC-426C-B7C2-3033EA31481D}" presName="accent_2" presStyleCnt="0"/>
      <dgm:spPr/>
    </dgm:pt>
    <dgm:pt modelId="{1DDC4AB9-CD44-4816-9D0E-8770D3A76ED9}" type="pres">
      <dgm:prSet presAssocID="{FBCB06FB-E9BC-426C-B7C2-3033EA31481D}" presName="accentRepeatNode" presStyleLbl="solidFgAcc1" presStyleIdx="1" presStyleCnt="6"/>
      <dgm:spPr/>
    </dgm:pt>
    <dgm:pt modelId="{157CDFD3-A4BA-479B-8CC9-F08D42BA5FFD}" type="pres">
      <dgm:prSet presAssocID="{46171CD0-CFB8-402C-867E-47EB17E01B9B}" presName="text_3" presStyleLbl="node1" presStyleIdx="2" presStyleCnt="6">
        <dgm:presLayoutVars>
          <dgm:bulletEnabled val="1"/>
        </dgm:presLayoutVars>
      </dgm:prSet>
      <dgm:spPr/>
    </dgm:pt>
    <dgm:pt modelId="{5E14A272-C0EE-4135-A1A9-3026AB941D29}" type="pres">
      <dgm:prSet presAssocID="{46171CD0-CFB8-402C-867E-47EB17E01B9B}" presName="accent_3" presStyleCnt="0"/>
      <dgm:spPr/>
    </dgm:pt>
    <dgm:pt modelId="{FCA36181-52E9-4524-801F-165B3D6EB28A}" type="pres">
      <dgm:prSet presAssocID="{46171CD0-CFB8-402C-867E-47EB17E01B9B}" presName="accentRepeatNode" presStyleLbl="solidFgAcc1" presStyleIdx="2" presStyleCnt="6"/>
      <dgm:spPr/>
    </dgm:pt>
    <dgm:pt modelId="{45B2F511-E54B-4C1E-BAC5-0A10AE7B582F}" type="pres">
      <dgm:prSet presAssocID="{3D5C53E2-26A9-4A2E-8B60-872D7E98AF62}" presName="text_4" presStyleLbl="node1" presStyleIdx="3" presStyleCnt="6">
        <dgm:presLayoutVars>
          <dgm:bulletEnabled val="1"/>
        </dgm:presLayoutVars>
      </dgm:prSet>
      <dgm:spPr/>
    </dgm:pt>
    <dgm:pt modelId="{A77E86F0-76BC-4B0F-8FFC-245EEC85DCEB}" type="pres">
      <dgm:prSet presAssocID="{3D5C53E2-26A9-4A2E-8B60-872D7E98AF62}" presName="accent_4" presStyleCnt="0"/>
      <dgm:spPr/>
    </dgm:pt>
    <dgm:pt modelId="{86671C22-287F-42DE-9745-6EEF2B8D76DB}" type="pres">
      <dgm:prSet presAssocID="{3D5C53E2-26A9-4A2E-8B60-872D7E98AF62}" presName="accentRepeatNode" presStyleLbl="solidFgAcc1" presStyleIdx="3" presStyleCnt="6"/>
      <dgm:spPr/>
    </dgm:pt>
    <dgm:pt modelId="{24A2D6C4-F0AF-4AD1-B7AF-7DC18FADA5C8}" type="pres">
      <dgm:prSet presAssocID="{8A371309-4429-42DA-9C72-4AB4048C5F14}" presName="text_5" presStyleLbl="node1" presStyleIdx="4" presStyleCnt="6" custLinFactNeighborX="-967" custLinFactNeighborY="-3040">
        <dgm:presLayoutVars>
          <dgm:bulletEnabled val="1"/>
        </dgm:presLayoutVars>
      </dgm:prSet>
      <dgm:spPr/>
    </dgm:pt>
    <dgm:pt modelId="{BB473317-CFFC-402F-9BAF-FC8FB5344D85}" type="pres">
      <dgm:prSet presAssocID="{8A371309-4429-42DA-9C72-4AB4048C5F14}" presName="accent_5" presStyleCnt="0"/>
      <dgm:spPr/>
    </dgm:pt>
    <dgm:pt modelId="{7BD82E3F-0C57-4AB0-AC26-19268FB59F0A}" type="pres">
      <dgm:prSet presAssocID="{8A371309-4429-42DA-9C72-4AB4048C5F14}" presName="accentRepeatNode" presStyleLbl="solidFgAcc1" presStyleIdx="4" presStyleCnt="6"/>
      <dgm:spPr/>
    </dgm:pt>
    <dgm:pt modelId="{AA1C4CF2-412C-478D-BA6A-9826B64AC79A}" type="pres">
      <dgm:prSet presAssocID="{5D33FBF6-9A6D-49AA-9E2A-A966FD3E11EB}" presName="text_6" presStyleLbl="node1" presStyleIdx="5" presStyleCnt="6" custScaleY="187818" custLinFactNeighborX="917" custLinFactNeighborY="18373">
        <dgm:presLayoutVars>
          <dgm:bulletEnabled val="1"/>
        </dgm:presLayoutVars>
      </dgm:prSet>
      <dgm:spPr/>
    </dgm:pt>
    <dgm:pt modelId="{C769F512-B156-48F1-A0DE-875AEFFA4262}" type="pres">
      <dgm:prSet presAssocID="{5D33FBF6-9A6D-49AA-9E2A-A966FD3E11EB}" presName="accent_6" presStyleCnt="0"/>
      <dgm:spPr/>
    </dgm:pt>
    <dgm:pt modelId="{7E849DB6-C439-4C1B-9312-07EB59E83482}" type="pres">
      <dgm:prSet presAssocID="{5D33FBF6-9A6D-49AA-9E2A-A966FD3E11EB}" presName="accentRepeatNode" presStyleLbl="solidFgAcc1" presStyleIdx="5" presStyleCnt="6" custLinFactNeighborX="-68110"/>
      <dgm:spPr/>
    </dgm:pt>
  </dgm:ptLst>
  <dgm:cxnLst>
    <dgm:cxn modelId="{9147882A-F9AB-4CA3-9FE1-FD04F68137B2}" srcId="{64BEB016-6F66-424D-ABF8-B9112157B753}" destId="{8E160AF7-0A1B-4359-A296-30898D0F9AD6}" srcOrd="0" destOrd="0" parTransId="{5FB68DB7-DF75-4F3E-B924-E35743BFC0C8}" sibTransId="{A45AAB2F-5FE0-44B2-B1AC-15B331D3C95C}"/>
    <dgm:cxn modelId="{8B008632-5204-4FB5-90D5-3D2E386CDAF9}" srcId="{64BEB016-6F66-424D-ABF8-B9112157B753}" destId="{FBCB06FB-E9BC-426C-B7C2-3033EA31481D}" srcOrd="1" destOrd="0" parTransId="{52A06AE1-F945-4BAE-9FEA-74D68D21495F}" sibTransId="{725B6DBA-E45A-46C5-A604-BE5D0684095E}"/>
    <dgm:cxn modelId="{36F3AE39-5F20-4366-9E22-7FD3F208BF41}" srcId="{64BEB016-6F66-424D-ABF8-B9112157B753}" destId="{8A371309-4429-42DA-9C72-4AB4048C5F14}" srcOrd="4" destOrd="0" parTransId="{BEC2D96B-E55D-4B0E-8F31-82A1C67DA12C}" sibTransId="{528D5222-7819-4F00-866B-68E5CB43288B}"/>
    <dgm:cxn modelId="{4DC5B754-B327-4F32-872F-BF9C78A894E5}" type="presOf" srcId="{3D5C53E2-26A9-4A2E-8B60-872D7E98AF62}" destId="{45B2F511-E54B-4C1E-BAC5-0A10AE7B582F}" srcOrd="0" destOrd="0" presId="urn:microsoft.com/office/officeart/2008/layout/VerticalCurvedList"/>
    <dgm:cxn modelId="{B580CA7D-023D-43C7-958E-11B108E43D36}" srcId="{64BEB016-6F66-424D-ABF8-B9112157B753}" destId="{5D33FBF6-9A6D-49AA-9E2A-A966FD3E11EB}" srcOrd="5" destOrd="0" parTransId="{47053E21-E34E-426F-B38C-21CAB24E56B5}" sibTransId="{29C2D686-A66A-4162-B6B7-F9F23B7A00E6}"/>
    <dgm:cxn modelId="{4EA34784-C21B-4AED-A930-D8D73A66A067}" type="presOf" srcId="{64BEB016-6F66-424D-ABF8-B9112157B753}" destId="{7EDE2908-D728-4B48-AC73-D04210C61408}" srcOrd="0" destOrd="0" presId="urn:microsoft.com/office/officeart/2008/layout/VerticalCurvedList"/>
    <dgm:cxn modelId="{98C3618B-9AF2-4B89-924D-90241AB9A5E8}" type="presOf" srcId="{5D33FBF6-9A6D-49AA-9E2A-A966FD3E11EB}" destId="{AA1C4CF2-412C-478D-BA6A-9826B64AC79A}" srcOrd="0" destOrd="0" presId="urn:microsoft.com/office/officeart/2008/layout/VerticalCurvedList"/>
    <dgm:cxn modelId="{DCB07A97-417A-41D9-B03E-F2218D87099B}" type="presOf" srcId="{46171CD0-CFB8-402C-867E-47EB17E01B9B}" destId="{157CDFD3-A4BA-479B-8CC9-F08D42BA5FFD}" srcOrd="0" destOrd="0" presId="urn:microsoft.com/office/officeart/2008/layout/VerticalCurvedList"/>
    <dgm:cxn modelId="{4039E09D-F352-47A1-A909-5B894D4B627C}" type="presOf" srcId="{8A371309-4429-42DA-9C72-4AB4048C5F14}" destId="{24A2D6C4-F0AF-4AD1-B7AF-7DC18FADA5C8}" srcOrd="0" destOrd="0" presId="urn:microsoft.com/office/officeart/2008/layout/VerticalCurvedList"/>
    <dgm:cxn modelId="{2A1145A9-F99C-4DDA-9885-7F246F97C72E}" type="presOf" srcId="{FBCB06FB-E9BC-426C-B7C2-3033EA31481D}" destId="{70E54748-A5CC-4249-9921-5EC57B254C4F}" srcOrd="0" destOrd="0" presId="urn:microsoft.com/office/officeart/2008/layout/VerticalCurvedList"/>
    <dgm:cxn modelId="{C34FB3DE-CB87-42E4-B4CE-8689BB42474F}" srcId="{64BEB016-6F66-424D-ABF8-B9112157B753}" destId="{3D5C53E2-26A9-4A2E-8B60-872D7E98AF62}" srcOrd="3" destOrd="0" parTransId="{F6E462F9-8485-4328-B808-1C7078FECDAE}" sibTransId="{23648D0B-C8EB-43DD-A854-94F2335DD115}"/>
    <dgm:cxn modelId="{531955E1-532F-492E-BC20-F944EED070F5}" srcId="{64BEB016-6F66-424D-ABF8-B9112157B753}" destId="{46171CD0-CFB8-402C-867E-47EB17E01B9B}" srcOrd="2" destOrd="0" parTransId="{27B44513-D7E9-4C90-8A0B-84E3DF30EA71}" sibTransId="{2E4E8B6A-099A-42FD-AF1F-44DCB1D6E7F7}"/>
    <dgm:cxn modelId="{149BA6E5-784C-4E3E-935D-B627AB7460FD}" type="presOf" srcId="{8E160AF7-0A1B-4359-A296-30898D0F9AD6}" destId="{255AA115-81FB-4209-BB44-C32C30EAB5C5}" srcOrd="0" destOrd="0" presId="urn:microsoft.com/office/officeart/2008/layout/VerticalCurvedList"/>
    <dgm:cxn modelId="{2412A1E6-790A-4AD6-8348-2E29F452CEAE}" type="presOf" srcId="{A45AAB2F-5FE0-44B2-B1AC-15B331D3C95C}" destId="{57036420-71D4-49C5-A1EF-C89F9364BDE8}" srcOrd="0" destOrd="0" presId="urn:microsoft.com/office/officeart/2008/layout/VerticalCurvedList"/>
    <dgm:cxn modelId="{1F2F4D5D-F96E-4D15-B441-95419A0783B4}" type="presParOf" srcId="{7EDE2908-D728-4B48-AC73-D04210C61408}" destId="{92FBCABA-0A97-4A7B-A8FA-55B31C1718E3}" srcOrd="0" destOrd="0" presId="urn:microsoft.com/office/officeart/2008/layout/VerticalCurvedList"/>
    <dgm:cxn modelId="{2D9C96EA-4182-414D-B851-5CD55A330106}" type="presParOf" srcId="{92FBCABA-0A97-4A7B-A8FA-55B31C1718E3}" destId="{8476F061-E5CB-45E6-BC99-872133BB9A11}" srcOrd="0" destOrd="0" presId="urn:microsoft.com/office/officeart/2008/layout/VerticalCurvedList"/>
    <dgm:cxn modelId="{BFFF5972-B288-4393-95EC-D408A52F2E0B}" type="presParOf" srcId="{8476F061-E5CB-45E6-BC99-872133BB9A11}" destId="{9055E88F-FA4A-48CB-90A4-2FD49EA73AB4}" srcOrd="0" destOrd="0" presId="urn:microsoft.com/office/officeart/2008/layout/VerticalCurvedList"/>
    <dgm:cxn modelId="{2991EC0E-5F6A-408F-9130-478FE5A17011}" type="presParOf" srcId="{8476F061-E5CB-45E6-BC99-872133BB9A11}" destId="{57036420-71D4-49C5-A1EF-C89F9364BDE8}" srcOrd="1" destOrd="0" presId="urn:microsoft.com/office/officeart/2008/layout/VerticalCurvedList"/>
    <dgm:cxn modelId="{F745B76C-9C5F-40EC-AB59-6AF5A029EC9D}" type="presParOf" srcId="{8476F061-E5CB-45E6-BC99-872133BB9A11}" destId="{027317E6-0772-4319-A959-72BBF080E316}" srcOrd="2" destOrd="0" presId="urn:microsoft.com/office/officeart/2008/layout/VerticalCurvedList"/>
    <dgm:cxn modelId="{0766DAF5-27A6-469E-BE4F-7C8C668FEEAA}" type="presParOf" srcId="{8476F061-E5CB-45E6-BC99-872133BB9A11}" destId="{7E663424-6071-43F1-968C-157ECF47953F}" srcOrd="3" destOrd="0" presId="urn:microsoft.com/office/officeart/2008/layout/VerticalCurvedList"/>
    <dgm:cxn modelId="{819EDB8E-2F55-424A-B238-FF8B35F61998}" type="presParOf" srcId="{92FBCABA-0A97-4A7B-A8FA-55B31C1718E3}" destId="{255AA115-81FB-4209-BB44-C32C30EAB5C5}" srcOrd="1" destOrd="0" presId="urn:microsoft.com/office/officeart/2008/layout/VerticalCurvedList"/>
    <dgm:cxn modelId="{A29F7138-5B21-45C6-9D5A-1E6F4CF71A75}" type="presParOf" srcId="{92FBCABA-0A97-4A7B-A8FA-55B31C1718E3}" destId="{75721303-1E2C-41F8-9BA5-80A62F25E914}" srcOrd="2" destOrd="0" presId="urn:microsoft.com/office/officeart/2008/layout/VerticalCurvedList"/>
    <dgm:cxn modelId="{F122E403-A220-4189-B1D4-11BC06CC92DE}" type="presParOf" srcId="{75721303-1E2C-41F8-9BA5-80A62F25E914}" destId="{0C95019A-B01A-437F-8D1D-ABDE65D50224}" srcOrd="0" destOrd="0" presId="urn:microsoft.com/office/officeart/2008/layout/VerticalCurvedList"/>
    <dgm:cxn modelId="{257D4B60-45DA-4241-807A-F1224A75FE13}" type="presParOf" srcId="{92FBCABA-0A97-4A7B-A8FA-55B31C1718E3}" destId="{70E54748-A5CC-4249-9921-5EC57B254C4F}" srcOrd="3" destOrd="0" presId="urn:microsoft.com/office/officeart/2008/layout/VerticalCurvedList"/>
    <dgm:cxn modelId="{84C99762-4083-471A-B05E-A7857D6120A0}" type="presParOf" srcId="{92FBCABA-0A97-4A7B-A8FA-55B31C1718E3}" destId="{EE21117C-3499-4B11-AA1C-350054841675}" srcOrd="4" destOrd="0" presId="urn:microsoft.com/office/officeart/2008/layout/VerticalCurvedList"/>
    <dgm:cxn modelId="{F2EEFDBD-78F4-42A0-8906-1B5DD0C5CE76}" type="presParOf" srcId="{EE21117C-3499-4B11-AA1C-350054841675}" destId="{1DDC4AB9-CD44-4816-9D0E-8770D3A76ED9}" srcOrd="0" destOrd="0" presId="urn:microsoft.com/office/officeart/2008/layout/VerticalCurvedList"/>
    <dgm:cxn modelId="{6FD9002E-F27B-4D39-867F-F1D7FD007796}" type="presParOf" srcId="{92FBCABA-0A97-4A7B-A8FA-55B31C1718E3}" destId="{157CDFD3-A4BA-479B-8CC9-F08D42BA5FFD}" srcOrd="5" destOrd="0" presId="urn:microsoft.com/office/officeart/2008/layout/VerticalCurvedList"/>
    <dgm:cxn modelId="{1E1B1784-1D07-4FAB-BBA6-CC5DFDB033FD}" type="presParOf" srcId="{92FBCABA-0A97-4A7B-A8FA-55B31C1718E3}" destId="{5E14A272-C0EE-4135-A1A9-3026AB941D29}" srcOrd="6" destOrd="0" presId="urn:microsoft.com/office/officeart/2008/layout/VerticalCurvedList"/>
    <dgm:cxn modelId="{7D7D53AC-96C5-490B-ABEA-15C51C85712B}" type="presParOf" srcId="{5E14A272-C0EE-4135-A1A9-3026AB941D29}" destId="{FCA36181-52E9-4524-801F-165B3D6EB28A}" srcOrd="0" destOrd="0" presId="urn:microsoft.com/office/officeart/2008/layout/VerticalCurvedList"/>
    <dgm:cxn modelId="{FDED2B67-8D7F-4F19-91C1-AF3F899A99BC}" type="presParOf" srcId="{92FBCABA-0A97-4A7B-A8FA-55B31C1718E3}" destId="{45B2F511-E54B-4C1E-BAC5-0A10AE7B582F}" srcOrd="7" destOrd="0" presId="urn:microsoft.com/office/officeart/2008/layout/VerticalCurvedList"/>
    <dgm:cxn modelId="{34E3A7B1-0EA1-4A58-8FA4-906D3C6AC997}" type="presParOf" srcId="{92FBCABA-0A97-4A7B-A8FA-55B31C1718E3}" destId="{A77E86F0-76BC-4B0F-8FFC-245EEC85DCEB}" srcOrd="8" destOrd="0" presId="urn:microsoft.com/office/officeart/2008/layout/VerticalCurvedList"/>
    <dgm:cxn modelId="{339E1D43-81EC-484C-B350-7CD1A6381A5E}" type="presParOf" srcId="{A77E86F0-76BC-4B0F-8FFC-245EEC85DCEB}" destId="{86671C22-287F-42DE-9745-6EEF2B8D76DB}" srcOrd="0" destOrd="0" presId="urn:microsoft.com/office/officeart/2008/layout/VerticalCurvedList"/>
    <dgm:cxn modelId="{F290CF69-413F-43DC-B102-14B9D4112475}" type="presParOf" srcId="{92FBCABA-0A97-4A7B-A8FA-55B31C1718E3}" destId="{24A2D6C4-F0AF-4AD1-B7AF-7DC18FADA5C8}" srcOrd="9" destOrd="0" presId="urn:microsoft.com/office/officeart/2008/layout/VerticalCurvedList"/>
    <dgm:cxn modelId="{0571A33F-CF20-4672-8BF0-982630C9D561}" type="presParOf" srcId="{92FBCABA-0A97-4A7B-A8FA-55B31C1718E3}" destId="{BB473317-CFFC-402F-9BAF-FC8FB5344D85}" srcOrd="10" destOrd="0" presId="urn:microsoft.com/office/officeart/2008/layout/VerticalCurvedList"/>
    <dgm:cxn modelId="{9FE65264-1A89-457A-B9B2-8368C85A0C2A}" type="presParOf" srcId="{BB473317-CFFC-402F-9BAF-FC8FB5344D85}" destId="{7BD82E3F-0C57-4AB0-AC26-19268FB59F0A}" srcOrd="0" destOrd="0" presId="urn:microsoft.com/office/officeart/2008/layout/VerticalCurvedList"/>
    <dgm:cxn modelId="{1B5FF990-4109-481D-9D78-BF542AB35BE9}" type="presParOf" srcId="{92FBCABA-0A97-4A7B-A8FA-55B31C1718E3}" destId="{AA1C4CF2-412C-478D-BA6A-9826B64AC79A}" srcOrd="11" destOrd="0" presId="urn:microsoft.com/office/officeart/2008/layout/VerticalCurvedList"/>
    <dgm:cxn modelId="{5FCD44A3-CA36-4DFE-86BD-7AF8F6DC7A59}" type="presParOf" srcId="{92FBCABA-0A97-4A7B-A8FA-55B31C1718E3}" destId="{C769F512-B156-48F1-A0DE-875AEFFA4262}" srcOrd="12" destOrd="0" presId="urn:microsoft.com/office/officeart/2008/layout/VerticalCurvedList"/>
    <dgm:cxn modelId="{015D59D5-27B3-44F2-B7B8-F6E548F43749}" type="presParOf" srcId="{C769F512-B156-48F1-A0DE-875AEFFA4262}" destId="{7E849DB6-C439-4C1B-9312-07EB59E8348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36420-71D4-49C5-A1EF-C89F9364BDE8}">
      <dsp:nvSpPr>
        <dsp:cNvPr id="0" name=""/>
        <dsp:cNvSpPr/>
      </dsp:nvSpPr>
      <dsp:spPr>
        <a:xfrm>
          <a:off x="-4845756" y="-748397"/>
          <a:ext cx="5816548" cy="5816548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AA115-81FB-4209-BB44-C32C30EAB5C5}">
      <dsp:nvSpPr>
        <dsp:cNvPr id="0" name=""/>
        <dsp:cNvSpPr/>
      </dsp:nvSpPr>
      <dsp:spPr>
        <a:xfrm>
          <a:off x="360699" y="3767405"/>
          <a:ext cx="4287982" cy="3925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61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360699" y="3767405"/>
        <a:ext cx="4287982" cy="392579"/>
      </dsp:txXfrm>
    </dsp:sp>
    <dsp:sp modelId="{0C95019A-B01A-437F-8D1D-ABDE65D50224}">
      <dsp:nvSpPr>
        <dsp:cNvPr id="0" name=""/>
        <dsp:cNvSpPr/>
      </dsp:nvSpPr>
      <dsp:spPr>
        <a:xfrm>
          <a:off x="21292" y="187248"/>
          <a:ext cx="636228" cy="410834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E54748-A5CC-4249-9921-5EC57B254C4F}">
      <dsp:nvSpPr>
        <dsp:cNvPr id="0" name=""/>
        <dsp:cNvSpPr/>
      </dsp:nvSpPr>
      <dsp:spPr>
        <a:xfrm>
          <a:off x="694922" y="785590"/>
          <a:ext cx="3932466" cy="3925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61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Преодолением языкового барьера</a:t>
          </a:r>
        </a:p>
      </dsp:txBody>
      <dsp:txXfrm>
        <a:off x="694922" y="785590"/>
        <a:ext cx="3932466" cy="392579"/>
      </dsp:txXfrm>
    </dsp:sp>
    <dsp:sp modelId="{1DDC4AB9-CD44-4816-9D0E-8770D3A76ED9}">
      <dsp:nvSpPr>
        <dsp:cNvPr id="0" name=""/>
        <dsp:cNvSpPr/>
      </dsp:nvSpPr>
      <dsp:spPr>
        <a:xfrm>
          <a:off x="449560" y="736517"/>
          <a:ext cx="490723" cy="490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7CDFD3-A4BA-479B-8CC9-F08D42BA5FFD}">
      <dsp:nvSpPr>
        <dsp:cNvPr id="0" name=""/>
        <dsp:cNvSpPr/>
      </dsp:nvSpPr>
      <dsp:spPr>
        <a:xfrm>
          <a:off x="889743" y="1374372"/>
          <a:ext cx="3737646" cy="39257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61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Психологический стресс</a:t>
          </a:r>
        </a:p>
      </dsp:txBody>
      <dsp:txXfrm>
        <a:off x="889743" y="1374372"/>
        <a:ext cx="3737646" cy="392579"/>
      </dsp:txXfrm>
    </dsp:sp>
    <dsp:sp modelId="{FCA36181-52E9-4524-801F-165B3D6EB28A}">
      <dsp:nvSpPr>
        <dsp:cNvPr id="0" name=""/>
        <dsp:cNvSpPr/>
      </dsp:nvSpPr>
      <dsp:spPr>
        <a:xfrm>
          <a:off x="644381" y="1325300"/>
          <a:ext cx="490723" cy="490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B2F511-E54B-4C1E-BAC5-0A10AE7B582F}">
      <dsp:nvSpPr>
        <dsp:cNvPr id="0" name=""/>
        <dsp:cNvSpPr/>
      </dsp:nvSpPr>
      <dsp:spPr>
        <a:xfrm>
          <a:off x="951947" y="1963586"/>
          <a:ext cx="3675441" cy="39257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61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Трудности в подготовке домашнего задания </a:t>
          </a:r>
        </a:p>
      </dsp:txBody>
      <dsp:txXfrm>
        <a:off x="951947" y="1963586"/>
        <a:ext cx="3675441" cy="392579"/>
      </dsp:txXfrm>
    </dsp:sp>
    <dsp:sp modelId="{86671C22-287F-42DE-9745-6EEF2B8D76DB}">
      <dsp:nvSpPr>
        <dsp:cNvPr id="0" name=""/>
        <dsp:cNvSpPr/>
      </dsp:nvSpPr>
      <dsp:spPr>
        <a:xfrm>
          <a:off x="706585" y="1914514"/>
          <a:ext cx="490723" cy="490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A2D6C4-F0AF-4AD1-B7AF-7DC18FADA5C8}">
      <dsp:nvSpPr>
        <dsp:cNvPr id="0" name=""/>
        <dsp:cNvSpPr/>
      </dsp:nvSpPr>
      <dsp:spPr>
        <a:xfrm>
          <a:off x="889743" y="2552801"/>
          <a:ext cx="3737646" cy="39257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61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Отсутствие помощи родителей</a:t>
          </a:r>
        </a:p>
      </dsp:txBody>
      <dsp:txXfrm>
        <a:off x="889743" y="2552801"/>
        <a:ext cx="3737646" cy="392579"/>
      </dsp:txXfrm>
    </dsp:sp>
    <dsp:sp modelId="{7BD82E3F-0C57-4AB0-AC26-19268FB59F0A}">
      <dsp:nvSpPr>
        <dsp:cNvPr id="0" name=""/>
        <dsp:cNvSpPr/>
      </dsp:nvSpPr>
      <dsp:spPr>
        <a:xfrm>
          <a:off x="644381" y="2503728"/>
          <a:ext cx="490723" cy="490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C94721-60AC-4DE9-A0A7-4765BA0BBBC0}">
      <dsp:nvSpPr>
        <dsp:cNvPr id="0" name=""/>
        <dsp:cNvSpPr/>
      </dsp:nvSpPr>
      <dsp:spPr>
        <a:xfrm>
          <a:off x="694922" y="3141583"/>
          <a:ext cx="3932466" cy="3925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61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Наличие национального акцента</a:t>
          </a:r>
        </a:p>
      </dsp:txBody>
      <dsp:txXfrm>
        <a:off x="694922" y="3141583"/>
        <a:ext cx="3932466" cy="392579"/>
      </dsp:txXfrm>
    </dsp:sp>
    <dsp:sp modelId="{78BE640E-CCBC-4B1F-9C81-333ACBF13144}">
      <dsp:nvSpPr>
        <dsp:cNvPr id="0" name=""/>
        <dsp:cNvSpPr/>
      </dsp:nvSpPr>
      <dsp:spPr>
        <a:xfrm>
          <a:off x="449560" y="3092511"/>
          <a:ext cx="490723" cy="490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6B860A-E448-4FDE-9C33-0A0992533D0E}">
      <dsp:nvSpPr>
        <dsp:cNvPr id="0" name=""/>
        <dsp:cNvSpPr/>
      </dsp:nvSpPr>
      <dsp:spPr>
        <a:xfrm>
          <a:off x="339406" y="3730797"/>
          <a:ext cx="4287982" cy="3925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61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Трудности в подготовке домашнего задания </a:t>
          </a:r>
        </a:p>
      </dsp:txBody>
      <dsp:txXfrm>
        <a:off x="339406" y="3730797"/>
        <a:ext cx="4287982" cy="392579"/>
      </dsp:txXfrm>
    </dsp:sp>
    <dsp:sp modelId="{7E849DB6-C439-4C1B-9312-07EB59E83482}">
      <dsp:nvSpPr>
        <dsp:cNvPr id="0" name=""/>
        <dsp:cNvSpPr/>
      </dsp:nvSpPr>
      <dsp:spPr>
        <a:xfrm>
          <a:off x="94044" y="3681725"/>
          <a:ext cx="490723" cy="490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48F8B-F729-4A3F-B016-9CC1D5690E97}">
      <dsp:nvSpPr>
        <dsp:cNvPr id="0" name=""/>
        <dsp:cNvSpPr/>
      </dsp:nvSpPr>
      <dsp:spPr>
        <a:xfrm rot="21298008">
          <a:off x="1335169" y="-199008"/>
          <a:ext cx="5351106" cy="4151491"/>
        </a:xfrm>
        <a:prstGeom prst="circularArrow">
          <a:avLst>
            <a:gd name="adj1" fmla="val 5274"/>
            <a:gd name="adj2" fmla="val 312630"/>
            <a:gd name="adj3" fmla="val 13571481"/>
            <a:gd name="adj4" fmla="val 17522913"/>
            <a:gd name="adj5" fmla="val 5477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34C8B-2E3A-4ECC-8FB9-9B4DCBCC2D02}">
      <dsp:nvSpPr>
        <dsp:cNvPr id="0" name=""/>
        <dsp:cNvSpPr/>
      </dsp:nvSpPr>
      <dsp:spPr>
        <a:xfrm>
          <a:off x="2940499" y="0"/>
          <a:ext cx="2140448" cy="729094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рабочей группы</a:t>
          </a:r>
          <a:endParaRPr lang="ru-RU" sz="1400" kern="1200" dirty="0"/>
        </a:p>
      </dsp:txBody>
      <dsp:txXfrm>
        <a:off x="2976090" y="35591"/>
        <a:ext cx="2069266" cy="657912"/>
      </dsp:txXfrm>
    </dsp:sp>
    <dsp:sp modelId="{E5853FA3-D6E5-42BC-9460-FBB830CF9BAC}">
      <dsp:nvSpPr>
        <dsp:cNvPr id="0" name=""/>
        <dsp:cNvSpPr/>
      </dsp:nvSpPr>
      <dsp:spPr>
        <a:xfrm>
          <a:off x="3564004" y="889707"/>
          <a:ext cx="4254912" cy="665218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 программы психолого-педагогического сопровождения </a:t>
          </a:r>
          <a:endParaRPr lang="ru-RU" sz="1400" kern="1200" dirty="0"/>
        </a:p>
      </dsp:txBody>
      <dsp:txXfrm>
        <a:off x="3596477" y="922180"/>
        <a:ext cx="4189966" cy="600272"/>
      </dsp:txXfrm>
    </dsp:sp>
    <dsp:sp modelId="{DF5C8E9D-3DC5-4BC5-935D-59B3EAD247EF}">
      <dsp:nvSpPr>
        <dsp:cNvPr id="0" name=""/>
        <dsp:cNvSpPr/>
      </dsp:nvSpPr>
      <dsp:spPr>
        <a:xfrm>
          <a:off x="4258673" y="2148678"/>
          <a:ext cx="3482618" cy="559097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Согласие родителей (законных представителей)</a:t>
          </a:r>
        </a:p>
      </dsp:txBody>
      <dsp:txXfrm>
        <a:off x="4285966" y="2175971"/>
        <a:ext cx="3428032" cy="504511"/>
      </dsp:txXfrm>
    </dsp:sp>
    <dsp:sp modelId="{6377B676-E42D-4468-848C-D323B0D33C69}">
      <dsp:nvSpPr>
        <dsp:cNvPr id="0" name=""/>
        <dsp:cNvSpPr/>
      </dsp:nvSpPr>
      <dsp:spPr>
        <a:xfrm>
          <a:off x="1695732" y="3372680"/>
          <a:ext cx="4875641" cy="787427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профессиональной компетенции  педагогических работников, осуществляющих сопровождение обучающихся иностранных граждан</a:t>
          </a:r>
          <a:endParaRPr lang="ru-RU" sz="1400" kern="1200" dirty="0"/>
        </a:p>
      </dsp:txBody>
      <dsp:txXfrm>
        <a:off x="1734171" y="3411119"/>
        <a:ext cx="4798763" cy="710549"/>
      </dsp:txXfrm>
    </dsp:sp>
    <dsp:sp modelId="{309E43B1-5C6C-4266-BA31-B7746FB28717}">
      <dsp:nvSpPr>
        <dsp:cNvPr id="0" name=""/>
        <dsp:cNvSpPr/>
      </dsp:nvSpPr>
      <dsp:spPr>
        <a:xfrm>
          <a:off x="0" y="1964919"/>
          <a:ext cx="3520242" cy="970402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результатов (первичный, промежуточный, итоговый)</a:t>
          </a:r>
          <a:endParaRPr lang="ru-RU" sz="1400" kern="1200" dirty="0"/>
        </a:p>
      </dsp:txBody>
      <dsp:txXfrm>
        <a:off x="47371" y="2012290"/>
        <a:ext cx="3425500" cy="875660"/>
      </dsp:txXfrm>
    </dsp:sp>
    <dsp:sp modelId="{AFFBBBD4-9B3A-4313-A6A0-03520DE38131}">
      <dsp:nvSpPr>
        <dsp:cNvPr id="0" name=""/>
        <dsp:cNvSpPr/>
      </dsp:nvSpPr>
      <dsp:spPr>
        <a:xfrm>
          <a:off x="0" y="960951"/>
          <a:ext cx="3722091" cy="727551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Перспективный план работы по  дальнейшему сопровождению </a:t>
          </a:r>
          <a:endParaRPr lang="ru-RU" sz="1400" kern="1200" dirty="0"/>
        </a:p>
      </dsp:txBody>
      <dsp:txXfrm>
        <a:off x="35516" y="996467"/>
        <a:ext cx="3651059" cy="656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36420-71D4-49C5-A1EF-C89F9364BDE8}">
      <dsp:nvSpPr>
        <dsp:cNvPr id="0" name=""/>
        <dsp:cNvSpPr/>
      </dsp:nvSpPr>
      <dsp:spPr>
        <a:xfrm>
          <a:off x="-4504598" y="-755376"/>
          <a:ext cx="5640423" cy="5640423"/>
        </a:xfrm>
        <a:prstGeom prst="blockArc">
          <a:avLst>
            <a:gd name="adj1" fmla="val 18900000"/>
            <a:gd name="adj2" fmla="val 2700000"/>
            <a:gd name="adj3" fmla="val 383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AA115-81FB-4209-BB44-C32C30EAB5C5}">
      <dsp:nvSpPr>
        <dsp:cNvPr id="0" name=""/>
        <dsp:cNvSpPr/>
      </dsp:nvSpPr>
      <dsp:spPr>
        <a:xfrm>
          <a:off x="568668" y="3747720"/>
          <a:ext cx="5273968" cy="4409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03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568668" y="3747720"/>
        <a:ext cx="5273968" cy="440987"/>
      </dsp:txXfrm>
    </dsp:sp>
    <dsp:sp modelId="{0C95019A-B01A-437F-8D1D-ABDE65D50224}">
      <dsp:nvSpPr>
        <dsp:cNvPr id="0" name=""/>
        <dsp:cNvSpPr/>
      </dsp:nvSpPr>
      <dsp:spPr>
        <a:xfrm>
          <a:off x="-173673" y="135935"/>
          <a:ext cx="1484682" cy="551233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E54748-A5CC-4249-9921-5EC57B254C4F}">
      <dsp:nvSpPr>
        <dsp:cNvPr id="0" name=""/>
        <dsp:cNvSpPr/>
      </dsp:nvSpPr>
      <dsp:spPr>
        <a:xfrm>
          <a:off x="931410" y="672647"/>
          <a:ext cx="4911226" cy="61288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03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Приём документов</a:t>
          </a:r>
        </a:p>
      </dsp:txBody>
      <dsp:txXfrm>
        <a:off x="931410" y="672647"/>
        <a:ext cx="4911226" cy="612883"/>
      </dsp:txXfrm>
    </dsp:sp>
    <dsp:sp modelId="{1DDC4AB9-CD44-4816-9D0E-8770D3A76ED9}">
      <dsp:nvSpPr>
        <dsp:cNvPr id="0" name=""/>
        <dsp:cNvSpPr/>
      </dsp:nvSpPr>
      <dsp:spPr>
        <a:xfrm>
          <a:off x="655793" y="797332"/>
          <a:ext cx="551233" cy="551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7CDFD3-A4BA-479B-8CC9-F08D42BA5FFD}">
      <dsp:nvSpPr>
        <dsp:cNvPr id="0" name=""/>
        <dsp:cNvSpPr/>
      </dsp:nvSpPr>
      <dsp:spPr>
        <a:xfrm>
          <a:off x="1097283" y="1513852"/>
          <a:ext cx="4745353" cy="4409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03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Беседа с родителями</a:t>
          </a:r>
        </a:p>
      </dsp:txBody>
      <dsp:txXfrm>
        <a:off x="1097283" y="1513852"/>
        <a:ext cx="4745353" cy="440987"/>
      </dsp:txXfrm>
    </dsp:sp>
    <dsp:sp modelId="{FCA36181-52E9-4524-801F-165B3D6EB28A}">
      <dsp:nvSpPr>
        <dsp:cNvPr id="0" name=""/>
        <dsp:cNvSpPr/>
      </dsp:nvSpPr>
      <dsp:spPr>
        <a:xfrm>
          <a:off x="821666" y="1458729"/>
          <a:ext cx="551233" cy="551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B2F511-E54B-4C1E-BAC5-0A10AE7B582F}">
      <dsp:nvSpPr>
        <dsp:cNvPr id="0" name=""/>
        <dsp:cNvSpPr/>
      </dsp:nvSpPr>
      <dsp:spPr>
        <a:xfrm>
          <a:off x="1097283" y="2174830"/>
          <a:ext cx="4745353" cy="44098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03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Диагностика </a:t>
          </a:r>
        </a:p>
      </dsp:txBody>
      <dsp:txXfrm>
        <a:off x="1097283" y="2174830"/>
        <a:ext cx="4745353" cy="440987"/>
      </dsp:txXfrm>
    </dsp:sp>
    <dsp:sp modelId="{86671C22-287F-42DE-9745-6EEF2B8D76DB}">
      <dsp:nvSpPr>
        <dsp:cNvPr id="0" name=""/>
        <dsp:cNvSpPr/>
      </dsp:nvSpPr>
      <dsp:spPr>
        <a:xfrm>
          <a:off x="821666" y="2119707"/>
          <a:ext cx="551233" cy="551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A2D6C4-F0AF-4AD1-B7AF-7DC18FADA5C8}">
      <dsp:nvSpPr>
        <dsp:cNvPr id="0" name=""/>
        <dsp:cNvSpPr/>
      </dsp:nvSpPr>
      <dsp:spPr>
        <a:xfrm>
          <a:off x="883918" y="2822821"/>
          <a:ext cx="4911226" cy="44098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03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Информирование семьи о результата</a:t>
          </a:r>
        </a:p>
      </dsp:txBody>
      <dsp:txXfrm>
        <a:off x="883918" y="2822821"/>
        <a:ext cx="4911226" cy="440987"/>
      </dsp:txXfrm>
    </dsp:sp>
    <dsp:sp modelId="{7BD82E3F-0C57-4AB0-AC26-19268FB59F0A}">
      <dsp:nvSpPr>
        <dsp:cNvPr id="0" name=""/>
        <dsp:cNvSpPr/>
      </dsp:nvSpPr>
      <dsp:spPr>
        <a:xfrm>
          <a:off x="655793" y="2781104"/>
          <a:ext cx="551233" cy="551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1C4CF2-412C-478D-BA6A-9826B64AC79A}">
      <dsp:nvSpPr>
        <dsp:cNvPr id="0" name=""/>
        <dsp:cNvSpPr/>
      </dsp:nvSpPr>
      <dsp:spPr>
        <a:xfrm>
          <a:off x="568668" y="3360454"/>
          <a:ext cx="5273968" cy="8282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03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/>
            <a:t>Повышение межнациональной культуры взаимодействия всех участников педагогического процесса</a:t>
          </a:r>
        </a:p>
      </dsp:txBody>
      <dsp:txXfrm>
        <a:off x="568668" y="3360454"/>
        <a:ext cx="5273968" cy="828253"/>
      </dsp:txXfrm>
    </dsp:sp>
    <dsp:sp modelId="{7E849DB6-C439-4C1B-9312-07EB59E83482}">
      <dsp:nvSpPr>
        <dsp:cNvPr id="0" name=""/>
        <dsp:cNvSpPr/>
      </dsp:nvSpPr>
      <dsp:spPr>
        <a:xfrm>
          <a:off x="0" y="3442501"/>
          <a:ext cx="551233" cy="551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36420-71D4-49C5-A1EF-C89F9364BDE8}">
      <dsp:nvSpPr>
        <dsp:cNvPr id="0" name=""/>
        <dsp:cNvSpPr/>
      </dsp:nvSpPr>
      <dsp:spPr>
        <a:xfrm>
          <a:off x="-4504598" y="-755376"/>
          <a:ext cx="5640423" cy="5640423"/>
        </a:xfrm>
        <a:prstGeom prst="blockArc">
          <a:avLst>
            <a:gd name="adj1" fmla="val 18900000"/>
            <a:gd name="adj2" fmla="val 2700000"/>
            <a:gd name="adj3" fmla="val 383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AA115-81FB-4209-BB44-C32C30EAB5C5}">
      <dsp:nvSpPr>
        <dsp:cNvPr id="0" name=""/>
        <dsp:cNvSpPr/>
      </dsp:nvSpPr>
      <dsp:spPr>
        <a:xfrm>
          <a:off x="568668" y="3747720"/>
          <a:ext cx="5273968" cy="4409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03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568668" y="3747720"/>
        <a:ext cx="5273968" cy="440987"/>
      </dsp:txXfrm>
    </dsp:sp>
    <dsp:sp modelId="{0C95019A-B01A-437F-8D1D-ABDE65D50224}">
      <dsp:nvSpPr>
        <dsp:cNvPr id="0" name=""/>
        <dsp:cNvSpPr/>
      </dsp:nvSpPr>
      <dsp:spPr>
        <a:xfrm>
          <a:off x="-173673" y="135935"/>
          <a:ext cx="1484682" cy="551233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E54748-A5CC-4249-9921-5EC57B254C4F}">
      <dsp:nvSpPr>
        <dsp:cNvPr id="0" name=""/>
        <dsp:cNvSpPr/>
      </dsp:nvSpPr>
      <dsp:spPr>
        <a:xfrm>
          <a:off x="931410" y="672647"/>
          <a:ext cx="4911226" cy="61288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03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Приём документов</a:t>
          </a:r>
        </a:p>
      </dsp:txBody>
      <dsp:txXfrm>
        <a:off x="931410" y="672647"/>
        <a:ext cx="4911226" cy="612883"/>
      </dsp:txXfrm>
    </dsp:sp>
    <dsp:sp modelId="{1DDC4AB9-CD44-4816-9D0E-8770D3A76ED9}">
      <dsp:nvSpPr>
        <dsp:cNvPr id="0" name=""/>
        <dsp:cNvSpPr/>
      </dsp:nvSpPr>
      <dsp:spPr>
        <a:xfrm>
          <a:off x="655793" y="797332"/>
          <a:ext cx="551233" cy="551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7CDFD3-A4BA-479B-8CC9-F08D42BA5FFD}">
      <dsp:nvSpPr>
        <dsp:cNvPr id="0" name=""/>
        <dsp:cNvSpPr/>
      </dsp:nvSpPr>
      <dsp:spPr>
        <a:xfrm>
          <a:off x="1097283" y="1513852"/>
          <a:ext cx="4745353" cy="4409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03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Беседа с родителями</a:t>
          </a:r>
        </a:p>
      </dsp:txBody>
      <dsp:txXfrm>
        <a:off x="1097283" y="1513852"/>
        <a:ext cx="4745353" cy="440987"/>
      </dsp:txXfrm>
    </dsp:sp>
    <dsp:sp modelId="{FCA36181-52E9-4524-801F-165B3D6EB28A}">
      <dsp:nvSpPr>
        <dsp:cNvPr id="0" name=""/>
        <dsp:cNvSpPr/>
      </dsp:nvSpPr>
      <dsp:spPr>
        <a:xfrm>
          <a:off x="821666" y="1458729"/>
          <a:ext cx="551233" cy="551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B2F511-E54B-4C1E-BAC5-0A10AE7B582F}">
      <dsp:nvSpPr>
        <dsp:cNvPr id="0" name=""/>
        <dsp:cNvSpPr/>
      </dsp:nvSpPr>
      <dsp:spPr>
        <a:xfrm>
          <a:off x="1097283" y="2174830"/>
          <a:ext cx="4745353" cy="44098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03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Диагностика </a:t>
          </a:r>
        </a:p>
      </dsp:txBody>
      <dsp:txXfrm>
        <a:off x="1097283" y="2174830"/>
        <a:ext cx="4745353" cy="440987"/>
      </dsp:txXfrm>
    </dsp:sp>
    <dsp:sp modelId="{86671C22-287F-42DE-9745-6EEF2B8D76DB}">
      <dsp:nvSpPr>
        <dsp:cNvPr id="0" name=""/>
        <dsp:cNvSpPr/>
      </dsp:nvSpPr>
      <dsp:spPr>
        <a:xfrm>
          <a:off x="821666" y="2119707"/>
          <a:ext cx="551233" cy="551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A2D6C4-F0AF-4AD1-B7AF-7DC18FADA5C8}">
      <dsp:nvSpPr>
        <dsp:cNvPr id="0" name=""/>
        <dsp:cNvSpPr/>
      </dsp:nvSpPr>
      <dsp:spPr>
        <a:xfrm>
          <a:off x="883918" y="2822821"/>
          <a:ext cx="4911226" cy="44098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03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Информирование семьи о результата</a:t>
          </a:r>
        </a:p>
      </dsp:txBody>
      <dsp:txXfrm>
        <a:off x="883918" y="2822821"/>
        <a:ext cx="4911226" cy="440987"/>
      </dsp:txXfrm>
    </dsp:sp>
    <dsp:sp modelId="{7BD82E3F-0C57-4AB0-AC26-19268FB59F0A}">
      <dsp:nvSpPr>
        <dsp:cNvPr id="0" name=""/>
        <dsp:cNvSpPr/>
      </dsp:nvSpPr>
      <dsp:spPr>
        <a:xfrm>
          <a:off x="655793" y="2781104"/>
          <a:ext cx="551233" cy="551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1C4CF2-412C-478D-BA6A-9826B64AC79A}">
      <dsp:nvSpPr>
        <dsp:cNvPr id="0" name=""/>
        <dsp:cNvSpPr/>
      </dsp:nvSpPr>
      <dsp:spPr>
        <a:xfrm>
          <a:off x="568668" y="3360454"/>
          <a:ext cx="5273968" cy="8282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03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/>
            <a:t>Повышение межнациональной культуры взаимодействия всех участников педагогического процесса</a:t>
          </a:r>
        </a:p>
      </dsp:txBody>
      <dsp:txXfrm>
        <a:off x="568668" y="3360454"/>
        <a:ext cx="5273968" cy="828253"/>
      </dsp:txXfrm>
    </dsp:sp>
    <dsp:sp modelId="{7E849DB6-C439-4C1B-9312-07EB59E83482}">
      <dsp:nvSpPr>
        <dsp:cNvPr id="0" name=""/>
        <dsp:cNvSpPr/>
      </dsp:nvSpPr>
      <dsp:spPr>
        <a:xfrm>
          <a:off x="0" y="3442501"/>
          <a:ext cx="551233" cy="551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89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4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6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60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12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5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0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8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97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EFC74AA-E26A-4A38-8B38-7625A2EED1E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2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98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EFC74AA-E26A-4A38-8B38-7625A2EED1E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35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www.consultant.ru/document/cons_doc_LAW_140174/" TargetMode="Externa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B46C8F1-9B80-47EE-B341-D6621260E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1"/>
            <a:ext cx="10276964" cy="3701537"/>
          </a:xfrm>
        </p:spPr>
        <p:txBody>
          <a:bodyPr>
            <a:normAutofit/>
          </a:bodyPr>
          <a:lstStyle/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«Планирование и организация индивидуальной работы детей-</a:t>
            </a:r>
            <a:r>
              <a:rPr lang="ru-RU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инофонов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(обучающихся иностранных граждан)»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219944" y="5055294"/>
            <a:ext cx="10058400" cy="1143000"/>
          </a:xfrm>
        </p:spPr>
        <p:txBody>
          <a:bodyPr>
            <a:normAutofit fontScale="92500" lnSpcReduction="10000"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Руднева Любовь Алексеевна,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учебно-воспитательной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Колпакова Наталья Анатольевна,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88" y="0"/>
            <a:ext cx="3711981" cy="296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07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79" y="1845734"/>
            <a:ext cx="10697323" cy="40233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дома в общении между собой и с ребенком на русский язык.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русских детских песен, просмотр диафильмов, мультфильмов и сказок  в свободное время.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необходимости обратиться за помощью к логопеду, психологу.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возможность наладить контакт с русскими семьями, чтобы дети больше общались среди русскоговорящих ребят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театров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кружков дополнительного образования творческой направленности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67828" y="639929"/>
            <a:ext cx="7187877" cy="774717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40952" cy="205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31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40952" cy="2054577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789499" y="283939"/>
            <a:ext cx="8958806" cy="1277856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r"/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взаимодействия с родителями</a:t>
            </a:r>
          </a:p>
        </p:txBody>
      </p:sp>
      <p:graphicFrame>
        <p:nvGraphicFramePr>
          <p:cNvPr id="6" name="Объект 1"/>
          <p:cNvGraphicFramePr>
            <a:graphicFrameLocks/>
          </p:cNvGraphicFramePr>
          <p:nvPr/>
        </p:nvGraphicFramePr>
        <p:xfrm>
          <a:off x="1569921" y="1724627"/>
          <a:ext cx="5668964" cy="4188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128645" r="26583" b="-128645"/>
          <a:stretch/>
        </p:blipFill>
        <p:spPr>
          <a:xfrm rot="5400000">
            <a:off x="4151453" y="1894631"/>
            <a:ext cx="3889094" cy="3086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9" r="23949"/>
          <a:stretch/>
        </p:blipFill>
        <p:spPr>
          <a:xfrm>
            <a:off x="8046339" y="2249707"/>
            <a:ext cx="3584788" cy="357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50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202" y="1961481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Выявление и анализ типичных трудностей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Адаптация образовательной программы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Организация индивидуальных и (или) групповых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занятий в рамках системы дополнительного образования образовательной организации.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Включение обучающихся в различные формы внеурочной деятельности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Создание ситуаций успеха и педагогическая поддержка обучающегося.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486400" y="523210"/>
            <a:ext cx="5669280" cy="1008155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r"/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2640952" cy="2054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4" t="24746" r="29452" b="9619"/>
          <a:stretch/>
        </p:blipFill>
        <p:spPr>
          <a:xfrm rot="5400000">
            <a:off x="8044867" y="2499668"/>
            <a:ext cx="4328006" cy="284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32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861" y="1845734"/>
            <a:ext cx="10810754" cy="40233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или ограничение подвижности органов артикуляционного аппарата;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произношения звуков, присутствующих, как в родном, так и в русском языке;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ритмико-мелодической и интонационной сторон речи;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восприятия фонем, общих для обоих языков;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искажения, упрощение слоговой структуры слов, не связанных с интерференцией;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ограниченность словарного запаса, как родного, так и русского языков;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выраженность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аграмматизмов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родном и русском языке;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уровня связной речи возрастному развитию ребенка;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плохое понимание или полное непонимание русской речи.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43200" y="289367"/>
            <a:ext cx="8912505" cy="1125279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r"/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направления ребенка к логопеду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40952" cy="205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95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 комплексной работы мы сможем получить желаемые результаты!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40952" cy="20545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29367" b="21182"/>
          <a:stretch/>
        </p:blipFill>
        <p:spPr>
          <a:xfrm>
            <a:off x="150473" y="2906378"/>
            <a:ext cx="3406383" cy="225940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3" r="2754" b="27608"/>
          <a:stretch/>
        </p:blipFill>
        <p:spPr bwMode="auto">
          <a:xfrm>
            <a:off x="7885206" y="2906377"/>
            <a:ext cx="4083017" cy="223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7" t="5051" r="9781" b="76"/>
          <a:stretch/>
        </p:blipFill>
        <p:spPr>
          <a:xfrm>
            <a:off x="3692324" y="2906378"/>
            <a:ext cx="4057415" cy="223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49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B46C8F1-9B80-47EE-B341-D6621260E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1"/>
            <a:ext cx="10276964" cy="3701537"/>
          </a:xfrm>
        </p:spPr>
        <p:txBody>
          <a:bodyPr>
            <a:normAutofit/>
          </a:bodyPr>
          <a:lstStyle/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««Планирование и организация индивидуальной работы детей-</a:t>
            </a:r>
            <a:r>
              <a:rPr lang="ru-RU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инофонов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(обучающихся иностранных граждан)» 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219944" y="5055294"/>
            <a:ext cx="10058400" cy="1143000"/>
          </a:xfrm>
        </p:spPr>
        <p:txBody>
          <a:bodyPr>
            <a:normAutofit fontScale="92500" lnSpcReduction="10000"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Руднева Любовь Алексеевна,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учебно-воспитательной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Колпакова Наталья Анатольевна,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88" y="0"/>
            <a:ext cx="3711981" cy="296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9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7511" y="4322887"/>
            <a:ext cx="9990667" cy="27665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«Язык  как инструмент</a:t>
            </a:r>
            <a:b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идентификации общества является свидетельством межкультурных отношений, к которым относятся отношения между официальными языками и языками этнических меньшинств, проживающих на территории государства»</a:t>
            </a:r>
            <a:br>
              <a:rPr lang="ru-RU" sz="2700" b="1" dirty="0">
                <a:solidFill>
                  <a:srgbClr val="002060"/>
                </a:solidFill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87" y="1"/>
            <a:ext cx="2640952" cy="20545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55" y="158974"/>
            <a:ext cx="8961741" cy="413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316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0836" y="200310"/>
            <a:ext cx="10058400" cy="1450757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4221" y="151147"/>
            <a:ext cx="6999111" cy="88743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ru-RU" sz="32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проблем</a:t>
            </a: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0400342"/>
              </p:ext>
            </p:extLst>
          </p:nvPr>
        </p:nvGraphicFramePr>
        <p:xfrm>
          <a:off x="214692" y="2731910"/>
          <a:ext cx="5757334" cy="30886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3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9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4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6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862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МАОУ СШ № 156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59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обучающихся (человек)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78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обучающихся иностранных граждан (человек)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59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общего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кол-ва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1,3 %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3,4 %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615110"/>
              </p:ext>
            </p:extLst>
          </p:nvPr>
        </p:nvGraphicFramePr>
        <p:xfrm>
          <a:off x="6968358" y="1924401"/>
          <a:ext cx="4648682" cy="4319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s://ds04.infourok.ru/uploads/ex/0642/0013b551-4aa71862/hello_html_ma3526f5.jpg">
            <a:extLst>
              <a:ext uri="{FF2B5EF4-FFF2-40B4-BE49-F238E27FC236}">
                <a16:creationId xmlns:a16="http://schemas.microsoft.com/office/drawing/2014/main" id="{A916A268-4AAB-D1EF-6C85-8752E5FBC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3476" y="5461300"/>
            <a:ext cx="2425544" cy="1565708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12"/>
            <a:ext cx="2640952" cy="2054577"/>
          </a:xfrm>
          <a:prstGeom prst="rect">
            <a:avLst/>
          </a:prstGeom>
        </p:spPr>
      </p:pic>
      <p:sp>
        <p:nvSpPr>
          <p:cNvPr id="12" name="Текст 5"/>
          <p:cNvSpPr txBox="1">
            <a:spLocks/>
          </p:cNvSpPr>
          <p:nvPr/>
        </p:nvSpPr>
        <p:spPr>
          <a:xfrm>
            <a:off x="1129296" y="1697726"/>
            <a:ext cx="3928126" cy="639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данных</a:t>
            </a:r>
          </a:p>
        </p:txBody>
      </p:sp>
    </p:spTree>
    <p:extLst>
      <p:ext uri="{BB962C8B-B14F-4D97-AF65-F5344CB8AC3E}">
        <p14:creationId xmlns:p14="http://schemas.microsoft.com/office/powerpoint/2010/main" val="100095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107" y="3264949"/>
            <a:ext cx="3054307" cy="248421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hlinkClick r:id="rId2"/>
              </a:rPr>
              <a:t>Федеральный закон от 29.12.2012 N 273-ФЗ (ред. от 04.08.2023) "Об образовании в Российской Федерации" (с изм. и доп., вступ. в силу с 01.09.2023)</a:t>
            </a:r>
            <a:endParaRPr lang="ru-RU" b="1" dirty="0"/>
          </a:p>
          <a:p>
            <a:r>
              <a:rPr lang="ru-RU" b="1" dirty="0"/>
              <a:t>Статья 78. Организация получения образования иностранными гражданами и лицами без гражданства в российских образовательных организациях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26711650"/>
              </p:ext>
            </p:extLst>
          </p:nvPr>
        </p:nvGraphicFramePr>
        <p:xfrm>
          <a:off x="4214648" y="1988445"/>
          <a:ext cx="7818917" cy="416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4542F1-C170-4F19-AA9A-2005B9F88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11" y="165370"/>
            <a:ext cx="8240889" cy="138120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0000"/>
          </a:bodyPr>
          <a:lstStyle/>
          <a:p>
            <a:pPr algn="r"/>
            <a:r>
              <a:rPr lang="ru-RU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БАЗОВАЯ ПЛОЩАДКА</a:t>
            </a:r>
            <a:br>
              <a:rPr lang="ru-RU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психолого-педагогического сопровождения процессов обучения, социальной, языковой и культурной адаптации обучающихся иностранных граждан»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12"/>
            <a:ext cx="2640952" cy="205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4542F1-C170-4F19-AA9A-2005B9F88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756" y="66113"/>
            <a:ext cx="8997243" cy="1265976"/>
          </a:xfr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образовательных процесса в рамках психолого-педагогического сопровождения обучающихся иностранных граждан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66800" y="1789889"/>
            <a:ext cx="10058400" cy="4023360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ds04.infourok.ru/uploads/ex/0642/0013b551-4aa71862/hello_html_ma3526f5.jpg">
            <a:extLst>
              <a:ext uri="{FF2B5EF4-FFF2-40B4-BE49-F238E27FC236}">
                <a16:creationId xmlns:a16="http://schemas.microsoft.com/office/drawing/2014/main" id="{8F1C4306-28E0-4B38-88B3-6B8EDE13C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50693" y="5495166"/>
            <a:ext cx="2425544" cy="1565708"/>
          </a:xfrm>
          <a:prstGeom prst="rect">
            <a:avLst/>
          </a:prstGeom>
          <a:noFill/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736F93BD-9B2A-27F3-4E85-EE039042680B}"/>
              </a:ext>
            </a:extLst>
          </p:cNvPr>
          <p:cNvSpPr/>
          <p:nvPr/>
        </p:nvSpPr>
        <p:spPr>
          <a:xfrm rot="3268257">
            <a:off x="906544" y="4320061"/>
            <a:ext cx="2991555" cy="128085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Педагогические работники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74E5E8D-7AFF-A78D-0675-3EC7F80AE179}"/>
              </a:ext>
            </a:extLst>
          </p:cNvPr>
          <p:cNvSpPr/>
          <p:nvPr/>
        </p:nvSpPr>
        <p:spPr>
          <a:xfrm>
            <a:off x="4360799" y="3542351"/>
            <a:ext cx="3105150" cy="9880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Дети-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инофоны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11">
            <a:extLst>
              <a:ext uri="{FF2B5EF4-FFF2-40B4-BE49-F238E27FC236}">
                <a16:creationId xmlns:a16="http://schemas.microsoft.com/office/drawing/2014/main" id="{845736AF-9DA3-9821-8EBB-191D43E14385}"/>
              </a:ext>
            </a:extLst>
          </p:cNvPr>
          <p:cNvSpPr txBox="1">
            <a:spLocks/>
          </p:cNvSpPr>
          <p:nvPr/>
        </p:nvSpPr>
        <p:spPr>
          <a:xfrm>
            <a:off x="4421850" y="1800856"/>
            <a:ext cx="3247063" cy="1321121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Родители (законные представители)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A98CFC4-83EB-864B-7ABD-09EEF95F5828}"/>
              </a:ext>
            </a:extLst>
          </p:cNvPr>
          <p:cNvCxnSpPr>
            <a:cxnSpLocks/>
          </p:cNvCxnSpPr>
          <p:nvPr/>
        </p:nvCxnSpPr>
        <p:spPr>
          <a:xfrm flipV="1">
            <a:off x="2660319" y="2605992"/>
            <a:ext cx="1454105" cy="10564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D6B7FA8-1A2B-70F6-6416-742F01CE87F7}"/>
              </a:ext>
            </a:extLst>
          </p:cNvPr>
          <p:cNvCxnSpPr>
            <a:cxnSpLocks/>
          </p:cNvCxnSpPr>
          <p:nvPr/>
        </p:nvCxnSpPr>
        <p:spPr>
          <a:xfrm flipV="1">
            <a:off x="4112115" y="5495166"/>
            <a:ext cx="3291716" cy="1651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91AFB26-5A10-DFED-8BDE-8D602FDB6442}"/>
              </a:ext>
            </a:extLst>
          </p:cNvPr>
          <p:cNvCxnSpPr>
            <a:cxnSpLocks/>
          </p:cNvCxnSpPr>
          <p:nvPr/>
        </p:nvCxnSpPr>
        <p:spPr>
          <a:xfrm>
            <a:off x="7946853" y="2508423"/>
            <a:ext cx="1584828" cy="9205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>
            <a:extLst>
              <a:ext uri="{FF2B5EF4-FFF2-40B4-BE49-F238E27FC236}">
                <a16:creationId xmlns:a16="http://schemas.microsoft.com/office/drawing/2014/main" id="{0640AF28-B3B2-BB34-8B18-79F9832B39EF}"/>
              </a:ext>
            </a:extLst>
          </p:cNvPr>
          <p:cNvSpPr/>
          <p:nvPr/>
        </p:nvSpPr>
        <p:spPr>
          <a:xfrm rot="18791579">
            <a:off x="7447979" y="4166950"/>
            <a:ext cx="3014943" cy="147254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(педагог -психолог, учитель-логопед, учитель-дефектолог, педагог)</a:t>
            </a:r>
            <a:r>
              <a:rPr lang="ru-RU" dirty="0"/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" y="0"/>
            <a:ext cx="2640952" cy="205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84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B46C8F1-9B80-47EE-B341-D6621260E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855" y="1117612"/>
            <a:ext cx="10276964" cy="3701537"/>
          </a:xfrm>
        </p:spPr>
        <p:txBody>
          <a:bodyPr>
            <a:normAutofit/>
          </a:bodyPr>
          <a:lstStyle/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«Взаимодействие учителя-логопеда с семьёй ребёнка-</a:t>
            </a:r>
            <a:r>
              <a:rPr lang="ru-RU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инофона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младшего школьного возраста»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219944" y="5055294"/>
            <a:ext cx="10058400" cy="11430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Колпакова Наталья Анатольевна,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" y="150127"/>
            <a:ext cx="3524245" cy="281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30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6901" y="376914"/>
            <a:ext cx="9407045" cy="125997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задача на начальном этапе обучения ребёнка-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инофона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87" y="1"/>
            <a:ext cx="2640952" cy="2054577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13053" y="1840017"/>
            <a:ext cx="814857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Преодоление языковых и межнациональных барьеров.</a:t>
            </a:r>
            <a:endParaRPr kumimoji="0" lang="ru-RU" altLang="ru-RU" sz="5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778" y="3685794"/>
            <a:ext cx="4123482" cy="256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09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40952" cy="2054577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789499" y="283939"/>
            <a:ext cx="8958806" cy="1277856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r"/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взаимодействия с родителями</a:t>
            </a:r>
          </a:p>
        </p:txBody>
      </p:sp>
      <p:graphicFrame>
        <p:nvGraphicFramePr>
          <p:cNvPr id="6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838822"/>
              </p:ext>
            </p:extLst>
          </p:nvPr>
        </p:nvGraphicFramePr>
        <p:xfrm>
          <a:off x="1569921" y="1724627"/>
          <a:ext cx="5668964" cy="4188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128645" r="26583" b="-128645"/>
          <a:stretch/>
        </p:blipFill>
        <p:spPr>
          <a:xfrm rot="5400000">
            <a:off x="4151453" y="1894631"/>
            <a:ext cx="3889094" cy="3086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9" r="23949"/>
          <a:stretch/>
        </p:blipFill>
        <p:spPr>
          <a:xfrm>
            <a:off x="8000040" y="2261282"/>
            <a:ext cx="3584788" cy="357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81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97279" y="1817225"/>
            <a:ext cx="10697323" cy="450255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ФИО обучающегося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Какой язык для вашей семьи  является родным?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 давно ваша семья проживает в России?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Посещал ребенок детский сад, школу до проживания в РФ и на территории РФ?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На каком языке происходит общение дома с ребенком?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Хорошо ли вы владеете русским языком?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Хорошо ли ваш ребенок владеет русским языком?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Имеются ли близкие члены семьи, которые владеют русским языком?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Учите ли Вы со своим ребенком дома русский язык?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Требуется ли Вашему ребенку помощь педагогов в изучении русского языка?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Имеется ли у ребенка родовая травма?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Какие трудности испытывает ребенок при общении с детьми и взрослыми?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Укажите интересы, увлечения своего ребенка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Укажите слабые и сильные стороны своего ребенка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62" y="40582"/>
            <a:ext cx="2640952" cy="205457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497973" y="576097"/>
            <a:ext cx="5900457" cy="893762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для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178491119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4249</TotalTime>
  <Words>752</Words>
  <Application>Microsoft Office PowerPoint</Application>
  <PresentationFormat>Широкоэкранный</PresentationFormat>
  <Paragraphs>120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Ретро</vt:lpstr>
      <vt:lpstr>«Планирование и организация индивидуальной работы детей-инофонов (обучающихся иностранных граждан)»</vt:lpstr>
      <vt:lpstr>«Язык  как инструмент идентификации общества является свидетельством межкультурных отношений, к которым относятся отношения между официальными языками и языками этнических меньшинств, проживающих на территории государства»  </vt:lpstr>
      <vt:lpstr> </vt:lpstr>
      <vt:lpstr>ГОРОДСКАЯ БАЗОВАЯ ПЛОЩАДКА  «Обеспечение психолого-педагогического сопровождения процессов обучения, социальной, языковой и культурной адаптации обучающихся иностранных граждан» </vt:lpstr>
      <vt:lpstr>Участники образовательных процесса в рамках психолого-педагогического сопровождения обучающихся иностранных граждан</vt:lpstr>
      <vt:lpstr>«Взаимодействие учителя-логопеда с семьёй ребёнка-инофона младшего школьного возраста»</vt:lpstr>
      <vt:lpstr>Ключевая задача на начальном этапе обучения ребёнка-инофона</vt:lpstr>
      <vt:lpstr>Основные направления взаимодействия с родителями</vt:lpstr>
      <vt:lpstr>Анкета для родителей</vt:lpstr>
      <vt:lpstr>Рекомендации для родителей</vt:lpstr>
      <vt:lpstr>Основные направления взаимодействия с родителями</vt:lpstr>
      <vt:lpstr>Алгоритм действий</vt:lpstr>
      <vt:lpstr>Основания для направления ребенка к логопеду</vt:lpstr>
      <vt:lpstr>Презентация PowerPoint</vt:lpstr>
      <vt:lpstr>««Планирование и организация индивидуальной работы детей-инофонов (обучающихся иностранных граждан)»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Результаты воспитательной работы I четверти</dc:title>
  <dc:creator>adm</dc:creator>
  <cp:lastModifiedBy>Любовь Руднева</cp:lastModifiedBy>
  <cp:revision>209</cp:revision>
  <cp:lastPrinted>2021-12-29T03:11:37Z</cp:lastPrinted>
  <dcterms:created xsi:type="dcterms:W3CDTF">2019-11-07T02:00:31Z</dcterms:created>
  <dcterms:modified xsi:type="dcterms:W3CDTF">2023-10-29T05:41:49Z</dcterms:modified>
</cp:coreProperties>
</file>