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7" r:id="rId5"/>
    <p:sldId id="283" r:id="rId6"/>
    <p:sldId id="286" r:id="rId7"/>
    <p:sldId id="261" r:id="rId8"/>
    <p:sldId id="289" r:id="rId9"/>
    <p:sldId id="262" r:id="rId10"/>
    <p:sldId id="263" r:id="rId11"/>
    <p:sldId id="264" r:id="rId12"/>
    <p:sldId id="288" r:id="rId13"/>
    <p:sldId id="265" r:id="rId14"/>
    <p:sldId id="266" r:id="rId15"/>
    <p:sldId id="267" r:id="rId16"/>
    <p:sldId id="268" r:id="rId17"/>
    <p:sldId id="269" r:id="rId18"/>
    <p:sldId id="270" r:id="rId19"/>
    <p:sldId id="28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A8E0A-764A-4194-830F-7D59A6799A8F}" type="doc">
      <dgm:prSet loTypeId="urn:microsoft.com/office/officeart/2005/8/layout/venn1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98D2480-F729-4D1F-8FAC-B68CD9A4B74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pattFill prst="divot">
          <a:fgClr>
            <a:schemeClr val="accent1"/>
          </a:fgClr>
          <a:bgClr>
            <a:schemeClr val="bg1"/>
          </a:bgClr>
        </a:pattFill>
        <a:ln>
          <a:noFill/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рассматривают ФГ как социальную практику внутри деятельности человека, контекста этой деятельности. Указывают на риски примитивизации, упрощения целей образования (А.Г.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Асмолов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А.А. Леонтьев, М.А. Холодная, К.Н. Поливанова и другие).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B8E6B-BE33-4B55-9981-9D3CBC0F6315}" type="parTrans" cxnId="{F15D4DF9-ED68-4162-A984-E3CDA04E383C}">
      <dgm:prSet/>
      <dgm:spPr/>
      <dgm:t>
        <a:bodyPr/>
        <a:lstStyle/>
        <a:p>
          <a:endParaRPr lang="ru-RU"/>
        </a:p>
      </dgm:t>
    </dgm:pt>
    <dgm:pt modelId="{40553474-A41A-4683-8572-BA177482C2CF}" type="sibTrans" cxnId="{F15D4DF9-ED68-4162-A984-E3CDA04E383C}">
      <dgm:prSet/>
      <dgm:spPr/>
      <dgm:t>
        <a:bodyPr/>
        <a:lstStyle/>
        <a:p>
          <a:endParaRPr lang="ru-RU"/>
        </a:p>
      </dgm:t>
    </dgm:pt>
    <dgm:pt modelId="{A24785B3-9CC3-4F88-BD73-92937A6163A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pattFill prst="horzBrick">
          <a:fgClr>
            <a:schemeClr val="accent1"/>
          </a:fgClr>
          <a:bgClr>
            <a:schemeClr val="bg1"/>
          </a:bgClr>
        </a:patt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считают формирование ФГ актуальной задачей повышения качества школьного образования (Г.С. Ковалева, А.В. Хуторской, М.Б.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Бершадская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другие).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F28A0-1074-4E92-8FF9-9FBCC8D3BE77}" type="parTrans" cxnId="{E8218FDB-1223-4723-9794-56EEB0F3B999}">
      <dgm:prSet/>
      <dgm:spPr/>
      <dgm:t>
        <a:bodyPr/>
        <a:lstStyle/>
        <a:p>
          <a:endParaRPr lang="ru-RU"/>
        </a:p>
      </dgm:t>
    </dgm:pt>
    <dgm:pt modelId="{3D0ABA31-2596-44E5-9E87-27D7D391A947}" type="sibTrans" cxnId="{E8218FDB-1223-4723-9794-56EEB0F3B999}">
      <dgm:prSet/>
      <dgm:spPr/>
      <dgm:t>
        <a:bodyPr/>
        <a:lstStyle/>
        <a:p>
          <a:endParaRPr lang="ru-RU"/>
        </a:p>
      </dgm:t>
    </dgm:pt>
    <dgm:pt modelId="{C725D75B-985E-40CC-8C5D-AA8C554CDD3A}" type="pres">
      <dgm:prSet presAssocID="{443A8E0A-764A-4194-830F-7D59A6799A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46034-3F48-4981-8818-AD8AC6FED8F2}" type="pres">
      <dgm:prSet presAssocID="{798D2480-F729-4D1F-8FAC-B68CD9A4B742}" presName="circ1" presStyleLbl="vennNode1" presStyleIdx="0" presStyleCnt="2" custScaleX="102033"/>
      <dgm:spPr/>
      <dgm:t>
        <a:bodyPr/>
        <a:lstStyle/>
        <a:p>
          <a:endParaRPr lang="ru-RU"/>
        </a:p>
      </dgm:t>
    </dgm:pt>
    <dgm:pt modelId="{07E9757A-2F11-4351-8BCD-07BAEA8059E8}" type="pres">
      <dgm:prSet presAssocID="{798D2480-F729-4D1F-8FAC-B68CD9A4B7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96053-E26A-4E5E-9A13-D36696F83228}" type="pres">
      <dgm:prSet presAssocID="{A24785B3-9CC3-4F88-BD73-92937A6163A3}" presName="circ2" presStyleLbl="vennNode1" presStyleIdx="1" presStyleCnt="2" custScaleX="91427"/>
      <dgm:spPr/>
      <dgm:t>
        <a:bodyPr/>
        <a:lstStyle/>
        <a:p>
          <a:endParaRPr lang="ru-RU"/>
        </a:p>
      </dgm:t>
    </dgm:pt>
    <dgm:pt modelId="{1F435BC8-9DC8-4E1E-A344-029CA73C255C}" type="pres">
      <dgm:prSet presAssocID="{A24785B3-9CC3-4F88-BD73-92937A6163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EA4E6-958D-4B28-9A2B-6039B9E93E59}" type="presOf" srcId="{A24785B3-9CC3-4F88-BD73-92937A6163A3}" destId="{1F435BC8-9DC8-4E1E-A344-029CA73C255C}" srcOrd="1" destOrd="0" presId="urn:microsoft.com/office/officeart/2005/8/layout/venn1"/>
    <dgm:cxn modelId="{E8218FDB-1223-4723-9794-56EEB0F3B999}" srcId="{443A8E0A-764A-4194-830F-7D59A6799A8F}" destId="{A24785B3-9CC3-4F88-BD73-92937A6163A3}" srcOrd="1" destOrd="0" parTransId="{A1EF28A0-1074-4E92-8FF9-9FBCC8D3BE77}" sibTransId="{3D0ABA31-2596-44E5-9E87-27D7D391A947}"/>
    <dgm:cxn modelId="{F3508E5F-852A-4D37-8B03-B2958E9FDF2B}" type="presOf" srcId="{443A8E0A-764A-4194-830F-7D59A6799A8F}" destId="{C725D75B-985E-40CC-8C5D-AA8C554CDD3A}" srcOrd="0" destOrd="0" presId="urn:microsoft.com/office/officeart/2005/8/layout/venn1"/>
    <dgm:cxn modelId="{C57B6332-64E4-4B52-9B79-819977D7B857}" type="presOf" srcId="{A24785B3-9CC3-4F88-BD73-92937A6163A3}" destId="{EF296053-E26A-4E5E-9A13-D36696F83228}" srcOrd="0" destOrd="0" presId="urn:microsoft.com/office/officeart/2005/8/layout/venn1"/>
    <dgm:cxn modelId="{8B205C76-3EFE-46FB-B2F0-09CC9D0D6136}" type="presOf" srcId="{798D2480-F729-4D1F-8FAC-B68CD9A4B742}" destId="{C4546034-3F48-4981-8818-AD8AC6FED8F2}" srcOrd="0" destOrd="0" presId="urn:microsoft.com/office/officeart/2005/8/layout/venn1"/>
    <dgm:cxn modelId="{F15D4DF9-ED68-4162-A984-E3CDA04E383C}" srcId="{443A8E0A-764A-4194-830F-7D59A6799A8F}" destId="{798D2480-F729-4D1F-8FAC-B68CD9A4B742}" srcOrd="0" destOrd="0" parTransId="{497B8E6B-BE33-4B55-9981-9D3CBC0F6315}" sibTransId="{40553474-A41A-4683-8572-BA177482C2CF}"/>
    <dgm:cxn modelId="{0A1DA305-06DE-41EE-A4A3-F1696B1ED5ED}" type="presOf" srcId="{798D2480-F729-4D1F-8FAC-B68CD9A4B742}" destId="{07E9757A-2F11-4351-8BCD-07BAEA8059E8}" srcOrd="1" destOrd="0" presId="urn:microsoft.com/office/officeart/2005/8/layout/venn1"/>
    <dgm:cxn modelId="{EDF79679-A005-44DC-9005-8ADCD7F38B5A}" type="presParOf" srcId="{C725D75B-985E-40CC-8C5D-AA8C554CDD3A}" destId="{C4546034-3F48-4981-8818-AD8AC6FED8F2}" srcOrd="0" destOrd="0" presId="urn:microsoft.com/office/officeart/2005/8/layout/venn1"/>
    <dgm:cxn modelId="{AA57BE79-0053-480D-92DD-3641585D8AB0}" type="presParOf" srcId="{C725D75B-985E-40CC-8C5D-AA8C554CDD3A}" destId="{07E9757A-2F11-4351-8BCD-07BAEA8059E8}" srcOrd="1" destOrd="0" presId="urn:microsoft.com/office/officeart/2005/8/layout/venn1"/>
    <dgm:cxn modelId="{53A2F792-7D24-43C4-BE56-745582EE10A0}" type="presParOf" srcId="{C725D75B-985E-40CC-8C5D-AA8C554CDD3A}" destId="{EF296053-E26A-4E5E-9A13-D36696F83228}" srcOrd="2" destOrd="0" presId="urn:microsoft.com/office/officeart/2005/8/layout/venn1"/>
    <dgm:cxn modelId="{9CBE5641-3F78-4002-B1C2-F15EFA36CFC5}" type="presParOf" srcId="{C725D75B-985E-40CC-8C5D-AA8C554CDD3A}" destId="{1F435BC8-9DC8-4E1E-A344-029CA73C255C}" srcOrd="3" destOrd="0" presId="urn:microsoft.com/office/officeart/2005/8/layout/venn1"/>
  </dgm:cxnLst>
  <dgm:bg>
    <a:pattFill prst="smCheck">
      <a:fgClr>
        <a:schemeClr val="accent5">
          <a:lumMod val="40000"/>
          <a:lumOff val="60000"/>
        </a:schemeClr>
      </a:fgClr>
      <a:bgClr>
        <a:schemeClr val="bg1"/>
      </a:bgClr>
    </a:pattFill>
    <a:effectLst>
      <a:softEdge rad="635000"/>
    </a:effectLst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4DDE3-2D2B-F94A-A157-4FF4F75B4FE7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5991CA-D945-6F48-B40C-A390097D71D2}">
      <dgm:prSet phldrT="[Текст]" custT="1"/>
      <dgm:spPr>
        <a:pattFill prst="lgCheck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3600" dirty="0">
              <a:solidFill>
                <a:schemeClr val="tx1"/>
              </a:solidFill>
            </a:rPr>
            <a:t>финансовая грамотность</a:t>
          </a:r>
        </a:p>
      </dgm:t>
    </dgm:pt>
    <dgm:pt modelId="{F09FA84F-8C33-0F4A-AA17-DD8012877F11}" type="parTrans" cxnId="{950A0EA4-A4CD-2042-BD6D-6B1ABBCC1E02}">
      <dgm:prSet/>
      <dgm:spPr/>
      <dgm:t>
        <a:bodyPr/>
        <a:lstStyle/>
        <a:p>
          <a:endParaRPr lang="ru-RU" sz="2800"/>
        </a:p>
      </dgm:t>
    </dgm:pt>
    <dgm:pt modelId="{DF059FFD-C6CA-1E4C-A2E4-A409D9F5D4AE}" type="sibTrans" cxnId="{950A0EA4-A4CD-2042-BD6D-6B1ABBCC1E02}">
      <dgm:prSet/>
      <dgm:spPr/>
      <dgm:t>
        <a:bodyPr/>
        <a:lstStyle/>
        <a:p>
          <a:endParaRPr lang="ru-RU" sz="2800"/>
        </a:p>
      </dgm:t>
    </dgm:pt>
    <dgm:pt modelId="{9B7ADDAD-ED56-B644-A411-CE099BE043FA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математическая</a:t>
          </a:r>
        </a:p>
      </dgm:t>
    </dgm:pt>
    <dgm:pt modelId="{2D9D4CF2-5DB6-464B-9267-6DE6DE0F4E6A}" type="parTrans" cxnId="{B04625C3-006D-4344-A3C6-E2E79F70B13B}">
      <dgm:prSet custT="1"/>
      <dgm:spPr/>
      <dgm:t>
        <a:bodyPr/>
        <a:lstStyle/>
        <a:p>
          <a:endParaRPr lang="ru-RU" sz="1100"/>
        </a:p>
      </dgm:t>
    </dgm:pt>
    <dgm:pt modelId="{27DA33D4-ABAC-DC4E-B888-00A5B84DD3F4}" type="sibTrans" cxnId="{B04625C3-006D-4344-A3C6-E2E79F70B13B}">
      <dgm:prSet/>
      <dgm:spPr/>
      <dgm:t>
        <a:bodyPr/>
        <a:lstStyle/>
        <a:p>
          <a:endParaRPr lang="ru-RU" sz="2800"/>
        </a:p>
      </dgm:t>
    </dgm:pt>
    <dgm:pt modelId="{500C5F24-7397-5846-BAB8-651A5A7BD2E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читательская</a:t>
          </a:r>
        </a:p>
      </dgm:t>
    </dgm:pt>
    <dgm:pt modelId="{029006D1-E848-E747-800E-D207335CC551}" type="parTrans" cxnId="{B7A0A388-E48C-D74F-87CD-17B1A3A13397}">
      <dgm:prSet custT="1"/>
      <dgm:spPr/>
      <dgm:t>
        <a:bodyPr/>
        <a:lstStyle/>
        <a:p>
          <a:endParaRPr lang="ru-RU" sz="800"/>
        </a:p>
      </dgm:t>
    </dgm:pt>
    <dgm:pt modelId="{FB92FBFD-1026-174C-ABB4-CF127FF66B37}" type="sibTrans" cxnId="{B7A0A388-E48C-D74F-87CD-17B1A3A13397}">
      <dgm:prSet/>
      <dgm:spPr/>
      <dgm:t>
        <a:bodyPr/>
        <a:lstStyle/>
        <a:p>
          <a:endParaRPr lang="ru-RU" sz="2800"/>
        </a:p>
      </dgm:t>
    </dgm:pt>
    <dgm:pt modelId="{7945A499-A188-104D-A8C1-4FC62BB3B84A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финансовая</a:t>
          </a:r>
        </a:p>
      </dgm:t>
    </dgm:pt>
    <dgm:pt modelId="{D3300E1F-850C-CF4B-AA86-C1D82B1925D1}" type="parTrans" cxnId="{9B478AD5-8B7F-A74B-A8A3-7416811AAB8C}">
      <dgm:prSet custT="1"/>
      <dgm:spPr/>
      <dgm:t>
        <a:bodyPr/>
        <a:lstStyle/>
        <a:p>
          <a:endParaRPr lang="ru-RU" sz="800"/>
        </a:p>
      </dgm:t>
    </dgm:pt>
    <dgm:pt modelId="{3AC78798-3FC5-D142-B5F7-DAB668321CB3}" type="sibTrans" cxnId="{9B478AD5-8B7F-A74B-A8A3-7416811AAB8C}">
      <dgm:prSet/>
      <dgm:spPr/>
      <dgm:t>
        <a:bodyPr/>
        <a:lstStyle/>
        <a:p>
          <a:endParaRPr lang="ru-RU" sz="2800"/>
        </a:p>
      </dgm:t>
    </dgm:pt>
    <dgm:pt modelId="{B6CA3ECD-D9B2-4147-A795-D09F97FC4E5D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глобальные компетенции</a:t>
          </a:r>
        </a:p>
      </dgm:t>
    </dgm:pt>
    <dgm:pt modelId="{92538C17-66E3-024B-B897-D2A20F43467D}" type="parTrans" cxnId="{07B8D5C5-3900-284B-ADE5-B43A2B5F070C}">
      <dgm:prSet custT="1"/>
      <dgm:spPr/>
      <dgm:t>
        <a:bodyPr/>
        <a:lstStyle/>
        <a:p>
          <a:endParaRPr lang="ru-RU" sz="800"/>
        </a:p>
      </dgm:t>
    </dgm:pt>
    <dgm:pt modelId="{D472C2E8-1020-3543-B1E0-BE07E63A0F86}" type="sibTrans" cxnId="{07B8D5C5-3900-284B-ADE5-B43A2B5F070C}">
      <dgm:prSet/>
      <dgm:spPr/>
      <dgm:t>
        <a:bodyPr/>
        <a:lstStyle/>
        <a:p>
          <a:endParaRPr lang="ru-RU" sz="2800"/>
        </a:p>
      </dgm:t>
    </dgm:pt>
    <dgm:pt modelId="{B4129A2A-4A85-0941-8508-F79531DE653D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естественнонаучная</a:t>
          </a:r>
        </a:p>
      </dgm:t>
    </dgm:pt>
    <dgm:pt modelId="{710EF55A-5CFA-834B-B683-401D647754ED}" type="parTrans" cxnId="{78C91D6A-019B-0744-8CA9-BA4F673AF657}">
      <dgm:prSet custT="1"/>
      <dgm:spPr/>
      <dgm:t>
        <a:bodyPr/>
        <a:lstStyle/>
        <a:p>
          <a:endParaRPr lang="ru-RU" sz="800"/>
        </a:p>
      </dgm:t>
    </dgm:pt>
    <dgm:pt modelId="{20499AFC-4413-DE46-AD2F-722F0A35D1C2}" type="sibTrans" cxnId="{78C91D6A-019B-0744-8CA9-BA4F673AF657}">
      <dgm:prSet/>
      <dgm:spPr/>
      <dgm:t>
        <a:bodyPr/>
        <a:lstStyle/>
        <a:p>
          <a:endParaRPr lang="ru-RU" sz="2800"/>
        </a:p>
      </dgm:t>
    </dgm:pt>
    <dgm:pt modelId="{491EBE20-F020-8349-9AA4-533951B0D52D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креативное мышление</a:t>
          </a:r>
        </a:p>
      </dgm:t>
    </dgm:pt>
    <dgm:pt modelId="{10724E5C-67CE-684C-89CA-F9A807E2F803}" type="parTrans" cxnId="{6CD4C3FE-AB05-0641-9ED7-7CEEF7298F4C}">
      <dgm:prSet custT="1"/>
      <dgm:spPr/>
      <dgm:t>
        <a:bodyPr/>
        <a:lstStyle/>
        <a:p>
          <a:endParaRPr lang="ru-RU" sz="1100"/>
        </a:p>
      </dgm:t>
    </dgm:pt>
    <dgm:pt modelId="{986AC97C-D87D-BB41-B96B-F21F03BDDA22}" type="sibTrans" cxnId="{6CD4C3FE-AB05-0641-9ED7-7CEEF7298F4C}">
      <dgm:prSet/>
      <dgm:spPr/>
      <dgm:t>
        <a:bodyPr/>
        <a:lstStyle/>
        <a:p>
          <a:endParaRPr lang="ru-RU" sz="2800"/>
        </a:p>
      </dgm:t>
    </dgm:pt>
    <dgm:pt modelId="{557BAEA4-2E76-9148-B600-222A7B26AA70}" type="pres">
      <dgm:prSet presAssocID="{0734DDE3-2D2B-F94A-A157-4FF4F75B4F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E858A0-1DD3-9D41-A2D4-26F9B8351E24}" type="pres">
      <dgm:prSet presAssocID="{9E5991CA-D945-6F48-B40C-A390097D71D2}" presName="root1" presStyleCnt="0"/>
      <dgm:spPr/>
    </dgm:pt>
    <dgm:pt modelId="{5222E3CD-8140-EA4B-A237-EE51271E074C}" type="pres">
      <dgm:prSet presAssocID="{9E5991CA-D945-6F48-B40C-A390097D71D2}" presName="LevelOneTextNode" presStyleLbl="node0" presStyleIdx="0" presStyleCnt="1" custScaleX="186096" custScaleY="137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11C57-95E6-A146-BA55-A2EDEE5FFC42}" type="pres">
      <dgm:prSet presAssocID="{9E5991CA-D945-6F48-B40C-A390097D71D2}" presName="level2hierChild" presStyleCnt="0"/>
      <dgm:spPr/>
    </dgm:pt>
    <dgm:pt modelId="{938B32DC-2751-434A-ACFD-BADB2A2D183B}" type="pres">
      <dgm:prSet presAssocID="{2D9D4CF2-5DB6-464B-9267-6DE6DE0F4E6A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CAC147CC-CE71-414B-A863-34CC598D1851}" type="pres">
      <dgm:prSet presAssocID="{2D9D4CF2-5DB6-464B-9267-6DE6DE0F4E6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0BC5F49-6A97-4149-915C-F313BAE78784}" type="pres">
      <dgm:prSet presAssocID="{9B7ADDAD-ED56-B644-A411-CE099BE043FA}" presName="root2" presStyleCnt="0"/>
      <dgm:spPr/>
    </dgm:pt>
    <dgm:pt modelId="{4DDE4B98-98F4-7545-9688-91AE76614E34}" type="pres">
      <dgm:prSet presAssocID="{9B7ADDAD-ED56-B644-A411-CE099BE043FA}" presName="LevelTwoTextNode" presStyleLbl="node2" presStyleIdx="0" presStyleCnt="6" custScaleX="135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1522E-49B1-B74C-841F-A90A13BD02A4}" type="pres">
      <dgm:prSet presAssocID="{9B7ADDAD-ED56-B644-A411-CE099BE043FA}" presName="level3hierChild" presStyleCnt="0"/>
      <dgm:spPr/>
    </dgm:pt>
    <dgm:pt modelId="{64F676C8-5FB9-ED40-8B4D-B72B597F2A35}" type="pres">
      <dgm:prSet presAssocID="{92538C17-66E3-024B-B897-D2A20F43467D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B13ABDFC-95F6-BC4E-A1D2-AFEF1573668D}" type="pres">
      <dgm:prSet presAssocID="{92538C17-66E3-024B-B897-D2A20F43467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1F8434B-DF01-C44B-9445-54269ADB5614}" type="pres">
      <dgm:prSet presAssocID="{B6CA3ECD-D9B2-4147-A795-D09F97FC4E5D}" presName="root2" presStyleCnt="0"/>
      <dgm:spPr/>
    </dgm:pt>
    <dgm:pt modelId="{4BB768FD-CE22-9143-B4DE-F61597687FCA}" type="pres">
      <dgm:prSet presAssocID="{B6CA3ECD-D9B2-4147-A795-D09F97FC4E5D}" presName="LevelTwoTextNode" presStyleLbl="node2" presStyleIdx="1" presStyleCnt="6" custScaleX="143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9A6518-AE10-D74C-BFE1-BEB68F837C33}" type="pres">
      <dgm:prSet presAssocID="{B6CA3ECD-D9B2-4147-A795-D09F97FC4E5D}" presName="level3hierChild" presStyleCnt="0"/>
      <dgm:spPr/>
    </dgm:pt>
    <dgm:pt modelId="{C2F805DF-C164-104D-B2E5-94C67DDE8FBE}" type="pres">
      <dgm:prSet presAssocID="{710EF55A-5CFA-834B-B683-401D647754ED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57565DCB-EFCD-2241-ACA1-1B436AE4B6CC}" type="pres">
      <dgm:prSet presAssocID="{710EF55A-5CFA-834B-B683-401D647754E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862944E-3A75-2F40-82ED-7252173CE252}" type="pres">
      <dgm:prSet presAssocID="{B4129A2A-4A85-0941-8508-F79531DE653D}" presName="root2" presStyleCnt="0"/>
      <dgm:spPr/>
    </dgm:pt>
    <dgm:pt modelId="{EBCCDD52-AE5B-CA41-8889-BC27E10BDD1D}" type="pres">
      <dgm:prSet presAssocID="{B4129A2A-4A85-0941-8508-F79531DE653D}" presName="LevelTwoTextNode" presStyleLbl="node2" presStyleIdx="2" presStyleCnt="6" custScaleX="195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6B9116-E95B-7B4A-8EFF-249E678A9E6A}" type="pres">
      <dgm:prSet presAssocID="{B4129A2A-4A85-0941-8508-F79531DE653D}" presName="level3hierChild" presStyleCnt="0"/>
      <dgm:spPr/>
    </dgm:pt>
    <dgm:pt modelId="{CDF193E4-6B11-3645-946F-A00D62F0445D}" type="pres">
      <dgm:prSet presAssocID="{D3300E1F-850C-CF4B-AA86-C1D82B1925D1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19F94CEF-B094-1F4F-B94D-3D7BEA5C5FA8}" type="pres">
      <dgm:prSet presAssocID="{D3300E1F-850C-CF4B-AA86-C1D82B1925D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0B9BD84-3C1C-8244-BF0D-7E2BD4E75A68}" type="pres">
      <dgm:prSet presAssocID="{7945A499-A188-104D-A8C1-4FC62BB3B84A}" presName="root2" presStyleCnt="0"/>
      <dgm:spPr/>
    </dgm:pt>
    <dgm:pt modelId="{643996B3-B7AF-BD4E-BADF-0AB0737CAEF9}" type="pres">
      <dgm:prSet presAssocID="{7945A499-A188-104D-A8C1-4FC62BB3B84A}" presName="LevelTwoTextNode" presStyleLbl="node2" presStyleIdx="3" presStyleCnt="6" custScaleX="144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C72D8C-3038-AA48-B685-2C06A752CB34}" type="pres">
      <dgm:prSet presAssocID="{7945A499-A188-104D-A8C1-4FC62BB3B84A}" presName="level3hierChild" presStyleCnt="0"/>
      <dgm:spPr/>
    </dgm:pt>
    <dgm:pt modelId="{7FD6DA24-4F9C-6843-ADBE-E24B60E29739}" type="pres">
      <dgm:prSet presAssocID="{029006D1-E848-E747-800E-D207335CC551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C55C54D0-DA05-AA43-83C5-B67A3223A921}" type="pres">
      <dgm:prSet presAssocID="{029006D1-E848-E747-800E-D207335CC55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BC9FE29D-BEEB-474C-9B8A-CF2EEB28DCC3}" type="pres">
      <dgm:prSet presAssocID="{500C5F24-7397-5846-BAB8-651A5A7BD2E0}" presName="root2" presStyleCnt="0"/>
      <dgm:spPr/>
    </dgm:pt>
    <dgm:pt modelId="{AC874520-0451-374C-BBBB-D3E8411590F8}" type="pres">
      <dgm:prSet presAssocID="{500C5F24-7397-5846-BAB8-651A5A7BD2E0}" presName="LevelTwoTextNode" presStyleLbl="node2" presStyleIdx="4" presStyleCnt="6" custScaleX="136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22FF4A-39B0-0C4E-B203-20C96C357371}" type="pres">
      <dgm:prSet presAssocID="{500C5F24-7397-5846-BAB8-651A5A7BD2E0}" presName="level3hierChild" presStyleCnt="0"/>
      <dgm:spPr/>
    </dgm:pt>
    <dgm:pt modelId="{3826A559-E6F9-4D44-B4E8-09EFDBF4FFB8}" type="pres">
      <dgm:prSet presAssocID="{10724E5C-67CE-684C-89CA-F9A807E2F803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E1EEAFD7-A473-F74E-9759-E00F3BCE7DDD}" type="pres">
      <dgm:prSet presAssocID="{10724E5C-67CE-684C-89CA-F9A807E2F80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B12C1AF1-03EA-CA47-BF70-5F96E74327AB}" type="pres">
      <dgm:prSet presAssocID="{491EBE20-F020-8349-9AA4-533951B0D52D}" presName="root2" presStyleCnt="0"/>
      <dgm:spPr/>
    </dgm:pt>
    <dgm:pt modelId="{A94ACC22-95BD-6045-B883-4F3ED3A71F2D}" type="pres">
      <dgm:prSet presAssocID="{491EBE20-F020-8349-9AA4-533951B0D52D}" presName="LevelTwoTextNode" presStyleLbl="node2" presStyleIdx="5" presStyleCnt="6" custScaleX="169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451220-423C-C048-9EF4-969D9C43E6F4}" type="pres">
      <dgm:prSet presAssocID="{491EBE20-F020-8349-9AA4-533951B0D52D}" presName="level3hierChild" presStyleCnt="0"/>
      <dgm:spPr/>
    </dgm:pt>
  </dgm:ptLst>
  <dgm:cxnLst>
    <dgm:cxn modelId="{B5F10DFF-CCB1-004C-9DAE-2BBAACC1A12A}" type="presOf" srcId="{B4129A2A-4A85-0941-8508-F79531DE653D}" destId="{EBCCDD52-AE5B-CA41-8889-BC27E10BDD1D}" srcOrd="0" destOrd="0" presId="urn:microsoft.com/office/officeart/2008/layout/HorizontalMultiLevelHierarchy"/>
    <dgm:cxn modelId="{1102184C-2313-AA43-B49D-686DC5FC95FB}" type="presOf" srcId="{0734DDE3-2D2B-F94A-A157-4FF4F75B4FE7}" destId="{557BAEA4-2E76-9148-B600-222A7B26AA70}" srcOrd="0" destOrd="0" presId="urn:microsoft.com/office/officeart/2008/layout/HorizontalMultiLevelHierarchy"/>
    <dgm:cxn modelId="{31BE2FE9-C198-AA44-8A8F-15B45B31C084}" type="presOf" srcId="{029006D1-E848-E747-800E-D207335CC551}" destId="{7FD6DA24-4F9C-6843-ADBE-E24B60E29739}" srcOrd="0" destOrd="0" presId="urn:microsoft.com/office/officeart/2008/layout/HorizontalMultiLevelHierarchy"/>
    <dgm:cxn modelId="{950A0EA4-A4CD-2042-BD6D-6B1ABBCC1E02}" srcId="{0734DDE3-2D2B-F94A-A157-4FF4F75B4FE7}" destId="{9E5991CA-D945-6F48-B40C-A390097D71D2}" srcOrd="0" destOrd="0" parTransId="{F09FA84F-8C33-0F4A-AA17-DD8012877F11}" sibTransId="{DF059FFD-C6CA-1E4C-A2E4-A409D9F5D4AE}"/>
    <dgm:cxn modelId="{4C26CD6A-0300-A548-AD47-ADAA8F4D7FA1}" type="presOf" srcId="{9B7ADDAD-ED56-B644-A411-CE099BE043FA}" destId="{4DDE4B98-98F4-7545-9688-91AE76614E34}" srcOrd="0" destOrd="0" presId="urn:microsoft.com/office/officeart/2008/layout/HorizontalMultiLevelHierarchy"/>
    <dgm:cxn modelId="{B7A0A388-E48C-D74F-87CD-17B1A3A13397}" srcId="{9E5991CA-D945-6F48-B40C-A390097D71D2}" destId="{500C5F24-7397-5846-BAB8-651A5A7BD2E0}" srcOrd="4" destOrd="0" parTransId="{029006D1-E848-E747-800E-D207335CC551}" sibTransId="{FB92FBFD-1026-174C-ABB4-CF127FF66B37}"/>
    <dgm:cxn modelId="{6CD4C3FE-AB05-0641-9ED7-7CEEF7298F4C}" srcId="{9E5991CA-D945-6F48-B40C-A390097D71D2}" destId="{491EBE20-F020-8349-9AA4-533951B0D52D}" srcOrd="5" destOrd="0" parTransId="{10724E5C-67CE-684C-89CA-F9A807E2F803}" sibTransId="{986AC97C-D87D-BB41-B96B-F21F03BDDA22}"/>
    <dgm:cxn modelId="{68FFB404-3AD2-9445-B6C3-2198D4021D9C}" type="presOf" srcId="{B6CA3ECD-D9B2-4147-A795-D09F97FC4E5D}" destId="{4BB768FD-CE22-9143-B4DE-F61597687FCA}" srcOrd="0" destOrd="0" presId="urn:microsoft.com/office/officeart/2008/layout/HorizontalMultiLevelHierarchy"/>
    <dgm:cxn modelId="{78C91D6A-019B-0744-8CA9-BA4F673AF657}" srcId="{9E5991CA-D945-6F48-B40C-A390097D71D2}" destId="{B4129A2A-4A85-0941-8508-F79531DE653D}" srcOrd="2" destOrd="0" parTransId="{710EF55A-5CFA-834B-B683-401D647754ED}" sibTransId="{20499AFC-4413-DE46-AD2F-722F0A35D1C2}"/>
    <dgm:cxn modelId="{9B478AD5-8B7F-A74B-A8A3-7416811AAB8C}" srcId="{9E5991CA-D945-6F48-B40C-A390097D71D2}" destId="{7945A499-A188-104D-A8C1-4FC62BB3B84A}" srcOrd="3" destOrd="0" parTransId="{D3300E1F-850C-CF4B-AA86-C1D82B1925D1}" sibTransId="{3AC78798-3FC5-D142-B5F7-DAB668321CB3}"/>
    <dgm:cxn modelId="{2F3E1B97-B53F-6744-A8B5-85B8364DC669}" type="presOf" srcId="{92538C17-66E3-024B-B897-D2A20F43467D}" destId="{B13ABDFC-95F6-BC4E-A1D2-AFEF1573668D}" srcOrd="1" destOrd="0" presId="urn:microsoft.com/office/officeart/2008/layout/HorizontalMultiLevelHierarchy"/>
    <dgm:cxn modelId="{511647AE-BB3A-3F4B-B349-B18F159FDE10}" type="presOf" srcId="{710EF55A-5CFA-834B-B683-401D647754ED}" destId="{57565DCB-EFCD-2241-ACA1-1B436AE4B6CC}" srcOrd="1" destOrd="0" presId="urn:microsoft.com/office/officeart/2008/layout/HorizontalMultiLevelHierarchy"/>
    <dgm:cxn modelId="{6E0117BC-7174-C14B-8C47-2F0F7D6D9252}" type="presOf" srcId="{710EF55A-5CFA-834B-B683-401D647754ED}" destId="{C2F805DF-C164-104D-B2E5-94C67DDE8FBE}" srcOrd="0" destOrd="0" presId="urn:microsoft.com/office/officeart/2008/layout/HorizontalMultiLevelHierarchy"/>
    <dgm:cxn modelId="{39FED85B-9962-1F48-9BD2-752A81FDC0AC}" type="presOf" srcId="{491EBE20-F020-8349-9AA4-533951B0D52D}" destId="{A94ACC22-95BD-6045-B883-4F3ED3A71F2D}" srcOrd="0" destOrd="0" presId="urn:microsoft.com/office/officeart/2008/layout/HorizontalMultiLevelHierarchy"/>
    <dgm:cxn modelId="{BA842E58-BBC2-3346-BC9F-E0FD70BF78DC}" type="presOf" srcId="{2D9D4CF2-5DB6-464B-9267-6DE6DE0F4E6A}" destId="{CAC147CC-CE71-414B-A863-34CC598D1851}" srcOrd="1" destOrd="0" presId="urn:microsoft.com/office/officeart/2008/layout/HorizontalMultiLevelHierarchy"/>
    <dgm:cxn modelId="{6348C248-4CFF-284D-BDA7-F95E6E53B3D1}" type="presOf" srcId="{D3300E1F-850C-CF4B-AA86-C1D82B1925D1}" destId="{CDF193E4-6B11-3645-946F-A00D62F0445D}" srcOrd="0" destOrd="0" presId="urn:microsoft.com/office/officeart/2008/layout/HorizontalMultiLevelHierarchy"/>
    <dgm:cxn modelId="{619178DF-5331-A042-BD03-FE63848CBDD0}" type="presOf" srcId="{D3300E1F-850C-CF4B-AA86-C1D82B1925D1}" destId="{19F94CEF-B094-1F4F-B94D-3D7BEA5C5FA8}" srcOrd="1" destOrd="0" presId="urn:microsoft.com/office/officeart/2008/layout/HorizontalMultiLevelHierarchy"/>
    <dgm:cxn modelId="{9029BF99-6F0B-E14E-AD10-FC0371BEE652}" type="presOf" srcId="{92538C17-66E3-024B-B897-D2A20F43467D}" destId="{64F676C8-5FB9-ED40-8B4D-B72B597F2A35}" srcOrd="0" destOrd="0" presId="urn:microsoft.com/office/officeart/2008/layout/HorizontalMultiLevelHierarchy"/>
    <dgm:cxn modelId="{C5B6FE2C-4E39-694B-971A-650E1E819B2A}" type="presOf" srcId="{500C5F24-7397-5846-BAB8-651A5A7BD2E0}" destId="{AC874520-0451-374C-BBBB-D3E8411590F8}" srcOrd="0" destOrd="0" presId="urn:microsoft.com/office/officeart/2008/layout/HorizontalMultiLevelHierarchy"/>
    <dgm:cxn modelId="{CBFEA637-78E7-B340-8896-F0E691A9317D}" type="presOf" srcId="{7945A499-A188-104D-A8C1-4FC62BB3B84A}" destId="{643996B3-B7AF-BD4E-BADF-0AB0737CAEF9}" srcOrd="0" destOrd="0" presId="urn:microsoft.com/office/officeart/2008/layout/HorizontalMultiLevelHierarchy"/>
    <dgm:cxn modelId="{77422148-B3BD-3F4B-88F4-99669F98803A}" type="presOf" srcId="{2D9D4CF2-5DB6-464B-9267-6DE6DE0F4E6A}" destId="{938B32DC-2751-434A-ACFD-BADB2A2D183B}" srcOrd="0" destOrd="0" presId="urn:microsoft.com/office/officeart/2008/layout/HorizontalMultiLevelHierarchy"/>
    <dgm:cxn modelId="{9E6F9CA4-EB8E-1A4A-AEE3-4B16C9B628DF}" type="presOf" srcId="{10724E5C-67CE-684C-89CA-F9A807E2F803}" destId="{E1EEAFD7-A473-F74E-9759-E00F3BCE7DDD}" srcOrd="1" destOrd="0" presId="urn:microsoft.com/office/officeart/2008/layout/HorizontalMultiLevelHierarchy"/>
    <dgm:cxn modelId="{B04625C3-006D-4344-A3C6-E2E79F70B13B}" srcId="{9E5991CA-D945-6F48-B40C-A390097D71D2}" destId="{9B7ADDAD-ED56-B644-A411-CE099BE043FA}" srcOrd="0" destOrd="0" parTransId="{2D9D4CF2-5DB6-464B-9267-6DE6DE0F4E6A}" sibTransId="{27DA33D4-ABAC-DC4E-B888-00A5B84DD3F4}"/>
    <dgm:cxn modelId="{07B8D5C5-3900-284B-ADE5-B43A2B5F070C}" srcId="{9E5991CA-D945-6F48-B40C-A390097D71D2}" destId="{B6CA3ECD-D9B2-4147-A795-D09F97FC4E5D}" srcOrd="1" destOrd="0" parTransId="{92538C17-66E3-024B-B897-D2A20F43467D}" sibTransId="{D472C2E8-1020-3543-B1E0-BE07E63A0F86}"/>
    <dgm:cxn modelId="{89B545FD-8AEC-334A-BB9F-78B3DF7CDC66}" type="presOf" srcId="{9E5991CA-D945-6F48-B40C-A390097D71D2}" destId="{5222E3CD-8140-EA4B-A237-EE51271E074C}" srcOrd="0" destOrd="0" presId="urn:microsoft.com/office/officeart/2008/layout/HorizontalMultiLevelHierarchy"/>
    <dgm:cxn modelId="{3E73BDF0-D25B-C54F-9F5A-5BEA3B653C58}" type="presOf" srcId="{029006D1-E848-E747-800E-D207335CC551}" destId="{C55C54D0-DA05-AA43-83C5-B67A3223A921}" srcOrd="1" destOrd="0" presId="urn:microsoft.com/office/officeart/2008/layout/HorizontalMultiLevelHierarchy"/>
    <dgm:cxn modelId="{6BE6C0C5-228D-5A4A-8D63-A7FE5341D607}" type="presOf" srcId="{10724E5C-67CE-684C-89CA-F9A807E2F803}" destId="{3826A559-E6F9-4D44-B4E8-09EFDBF4FFB8}" srcOrd="0" destOrd="0" presId="urn:microsoft.com/office/officeart/2008/layout/HorizontalMultiLevelHierarchy"/>
    <dgm:cxn modelId="{91B0FCFD-4DD0-9343-B961-EE902C8560E4}" type="presParOf" srcId="{557BAEA4-2E76-9148-B600-222A7B26AA70}" destId="{34E858A0-1DD3-9D41-A2D4-26F9B8351E24}" srcOrd="0" destOrd="0" presId="urn:microsoft.com/office/officeart/2008/layout/HorizontalMultiLevelHierarchy"/>
    <dgm:cxn modelId="{650DA360-524B-794A-9376-5593C3ADBE48}" type="presParOf" srcId="{34E858A0-1DD3-9D41-A2D4-26F9B8351E24}" destId="{5222E3CD-8140-EA4B-A237-EE51271E074C}" srcOrd="0" destOrd="0" presId="urn:microsoft.com/office/officeart/2008/layout/HorizontalMultiLevelHierarchy"/>
    <dgm:cxn modelId="{70120A66-B1EB-8D4C-9648-AD1A9FC81079}" type="presParOf" srcId="{34E858A0-1DD3-9D41-A2D4-26F9B8351E24}" destId="{A4A11C57-95E6-A146-BA55-A2EDEE5FFC42}" srcOrd="1" destOrd="0" presId="urn:microsoft.com/office/officeart/2008/layout/HorizontalMultiLevelHierarchy"/>
    <dgm:cxn modelId="{AFBFAB95-6C19-D649-90FC-920BA06E853E}" type="presParOf" srcId="{A4A11C57-95E6-A146-BA55-A2EDEE5FFC42}" destId="{938B32DC-2751-434A-ACFD-BADB2A2D183B}" srcOrd="0" destOrd="0" presId="urn:microsoft.com/office/officeart/2008/layout/HorizontalMultiLevelHierarchy"/>
    <dgm:cxn modelId="{50BE4021-7564-9943-AAD3-AABB84706A04}" type="presParOf" srcId="{938B32DC-2751-434A-ACFD-BADB2A2D183B}" destId="{CAC147CC-CE71-414B-A863-34CC598D1851}" srcOrd="0" destOrd="0" presId="urn:microsoft.com/office/officeart/2008/layout/HorizontalMultiLevelHierarchy"/>
    <dgm:cxn modelId="{4B918DDD-BF39-1C4E-A532-539CB7466D77}" type="presParOf" srcId="{A4A11C57-95E6-A146-BA55-A2EDEE5FFC42}" destId="{40BC5F49-6A97-4149-915C-F313BAE78784}" srcOrd="1" destOrd="0" presId="urn:microsoft.com/office/officeart/2008/layout/HorizontalMultiLevelHierarchy"/>
    <dgm:cxn modelId="{0CEAAD07-21B1-B846-9864-774978148B9D}" type="presParOf" srcId="{40BC5F49-6A97-4149-915C-F313BAE78784}" destId="{4DDE4B98-98F4-7545-9688-91AE76614E34}" srcOrd="0" destOrd="0" presId="urn:microsoft.com/office/officeart/2008/layout/HorizontalMultiLevelHierarchy"/>
    <dgm:cxn modelId="{6E1AA286-2CBC-2D4B-A533-F19BB51FBCE1}" type="presParOf" srcId="{40BC5F49-6A97-4149-915C-F313BAE78784}" destId="{C3D1522E-49B1-B74C-841F-A90A13BD02A4}" srcOrd="1" destOrd="0" presId="urn:microsoft.com/office/officeart/2008/layout/HorizontalMultiLevelHierarchy"/>
    <dgm:cxn modelId="{933F2CB3-4775-6B4C-80F6-4906A127032A}" type="presParOf" srcId="{A4A11C57-95E6-A146-BA55-A2EDEE5FFC42}" destId="{64F676C8-5FB9-ED40-8B4D-B72B597F2A35}" srcOrd="2" destOrd="0" presId="urn:microsoft.com/office/officeart/2008/layout/HorizontalMultiLevelHierarchy"/>
    <dgm:cxn modelId="{E6CE3AB5-ED56-AB4E-B0ED-58042BB988C9}" type="presParOf" srcId="{64F676C8-5FB9-ED40-8B4D-B72B597F2A35}" destId="{B13ABDFC-95F6-BC4E-A1D2-AFEF1573668D}" srcOrd="0" destOrd="0" presId="urn:microsoft.com/office/officeart/2008/layout/HorizontalMultiLevelHierarchy"/>
    <dgm:cxn modelId="{EFBD911B-95E9-E042-BF7F-34D3F80A5206}" type="presParOf" srcId="{A4A11C57-95E6-A146-BA55-A2EDEE5FFC42}" destId="{11F8434B-DF01-C44B-9445-54269ADB5614}" srcOrd="3" destOrd="0" presId="urn:microsoft.com/office/officeart/2008/layout/HorizontalMultiLevelHierarchy"/>
    <dgm:cxn modelId="{D3B7307F-9909-B741-AD78-EDD2CDCFCB9E}" type="presParOf" srcId="{11F8434B-DF01-C44B-9445-54269ADB5614}" destId="{4BB768FD-CE22-9143-B4DE-F61597687FCA}" srcOrd="0" destOrd="0" presId="urn:microsoft.com/office/officeart/2008/layout/HorizontalMultiLevelHierarchy"/>
    <dgm:cxn modelId="{8D686349-A504-6641-A5B9-55EFEF1DA2A6}" type="presParOf" srcId="{11F8434B-DF01-C44B-9445-54269ADB5614}" destId="{5C9A6518-AE10-D74C-BFE1-BEB68F837C33}" srcOrd="1" destOrd="0" presId="urn:microsoft.com/office/officeart/2008/layout/HorizontalMultiLevelHierarchy"/>
    <dgm:cxn modelId="{C0956C61-2365-6C4C-805B-1622D5C2657A}" type="presParOf" srcId="{A4A11C57-95E6-A146-BA55-A2EDEE5FFC42}" destId="{C2F805DF-C164-104D-B2E5-94C67DDE8FBE}" srcOrd="4" destOrd="0" presId="urn:microsoft.com/office/officeart/2008/layout/HorizontalMultiLevelHierarchy"/>
    <dgm:cxn modelId="{6B0068F3-ED46-FE44-9D5A-2ABE3A5D612C}" type="presParOf" srcId="{C2F805DF-C164-104D-B2E5-94C67DDE8FBE}" destId="{57565DCB-EFCD-2241-ACA1-1B436AE4B6CC}" srcOrd="0" destOrd="0" presId="urn:microsoft.com/office/officeart/2008/layout/HorizontalMultiLevelHierarchy"/>
    <dgm:cxn modelId="{28683453-F991-F54C-816D-3838E828BD3E}" type="presParOf" srcId="{A4A11C57-95E6-A146-BA55-A2EDEE5FFC42}" destId="{8862944E-3A75-2F40-82ED-7252173CE252}" srcOrd="5" destOrd="0" presId="urn:microsoft.com/office/officeart/2008/layout/HorizontalMultiLevelHierarchy"/>
    <dgm:cxn modelId="{132E842D-87DE-8040-90B9-F39D855F5E55}" type="presParOf" srcId="{8862944E-3A75-2F40-82ED-7252173CE252}" destId="{EBCCDD52-AE5B-CA41-8889-BC27E10BDD1D}" srcOrd="0" destOrd="0" presId="urn:microsoft.com/office/officeart/2008/layout/HorizontalMultiLevelHierarchy"/>
    <dgm:cxn modelId="{468B7CC4-6079-E54C-8E66-B645EDDEA8A9}" type="presParOf" srcId="{8862944E-3A75-2F40-82ED-7252173CE252}" destId="{B46B9116-E95B-7B4A-8EFF-249E678A9E6A}" srcOrd="1" destOrd="0" presId="urn:microsoft.com/office/officeart/2008/layout/HorizontalMultiLevelHierarchy"/>
    <dgm:cxn modelId="{DBB8A4DF-4CA4-9D48-9E24-3046C42A9D93}" type="presParOf" srcId="{A4A11C57-95E6-A146-BA55-A2EDEE5FFC42}" destId="{CDF193E4-6B11-3645-946F-A00D62F0445D}" srcOrd="6" destOrd="0" presId="urn:microsoft.com/office/officeart/2008/layout/HorizontalMultiLevelHierarchy"/>
    <dgm:cxn modelId="{F124D455-E316-D14F-888B-F401AFCF2D30}" type="presParOf" srcId="{CDF193E4-6B11-3645-946F-A00D62F0445D}" destId="{19F94CEF-B094-1F4F-B94D-3D7BEA5C5FA8}" srcOrd="0" destOrd="0" presId="urn:microsoft.com/office/officeart/2008/layout/HorizontalMultiLevelHierarchy"/>
    <dgm:cxn modelId="{66946230-DD83-0B4C-91BA-9D6481949BF4}" type="presParOf" srcId="{A4A11C57-95E6-A146-BA55-A2EDEE5FFC42}" destId="{C0B9BD84-3C1C-8244-BF0D-7E2BD4E75A68}" srcOrd="7" destOrd="0" presId="urn:microsoft.com/office/officeart/2008/layout/HorizontalMultiLevelHierarchy"/>
    <dgm:cxn modelId="{BF3D8C8E-3C23-0144-ABB5-E379E100ADFE}" type="presParOf" srcId="{C0B9BD84-3C1C-8244-BF0D-7E2BD4E75A68}" destId="{643996B3-B7AF-BD4E-BADF-0AB0737CAEF9}" srcOrd="0" destOrd="0" presId="urn:microsoft.com/office/officeart/2008/layout/HorizontalMultiLevelHierarchy"/>
    <dgm:cxn modelId="{E1C35B40-9434-2242-9A80-60A057FFD378}" type="presParOf" srcId="{C0B9BD84-3C1C-8244-BF0D-7E2BD4E75A68}" destId="{A2C72D8C-3038-AA48-B685-2C06A752CB34}" srcOrd="1" destOrd="0" presId="urn:microsoft.com/office/officeart/2008/layout/HorizontalMultiLevelHierarchy"/>
    <dgm:cxn modelId="{CE1B29F8-23D4-474A-B717-8A3B7DE131D3}" type="presParOf" srcId="{A4A11C57-95E6-A146-BA55-A2EDEE5FFC42}" destId="{7FD6DA24-4F9C-6843-ADBE-E24B60E29739}" srcOrd="8" destOrd="0" presId="urn:microsoft.com/office/officeart/2008/layout/HorizontalMultiLevelHierarchy"/>
    <dgm:cxn modelId="{EDE4E2FB-6A9C-C345-BC7F-D8BC717D0EA2}" type="presParOf" srcId="{7FD6DA24-4F9C-6843-ADBE-E24B60E29739}" destId="{C55C54D0-DA05-AA43-83C5-B67A3223A921}" srcOrd="0" destOrd="0" presId="urn:microsoft.com/office/officeart/2008/layout/HorizontalMultiLevelHierarchy"/>
    <dgm:cxn modelId="{D7B63E1E-E8D0-394F-8595-2567F4B331D5}" type="presParOf" srcId="{A4A11C57-95E6-A146-BA55-A2EDEE5FFC42}" destId="{BC9FE29D-BEEB-474C-9B8A-CF2EEB28DCC3}" srcOrd="9" destOrd="0" presId="urn:microsoft.com/office/officeart/2008/layout/HorizontalMultiLevelHierarchy"/>
    <dgm:cxn modelId="{75379DD0-41BD-DF44-985C-AA3FD352CBC9}" type="presParOf" srcId="{BC9FE29D-BEEB-474C-9B8A-CF2EEB28DCC3}" destId="{AC874520-0451-374C-BBBB-D3E8411590F8}" srcOrd="0" destOrd="0" presId="urn:microsoft.com/office/officeart/2008/layout/HorizontalMultiLevelHierarchy"/>
    <dgm:cxn modelId="{5442935D-6333-7643-99E3-7E5EED1DCC97}" type="presParOf" srcId="{BC9FE29D-BEEB-474C-9B8A-CF2EEB28DCC3}" destId="{1E22FF4A-39B0-0C4E-B203-20C96C357371}" srcOrd="1" destOrd="0" presId="urn:microsoft.com/office/officeart/2008/layout/HorizontalMultiLevelHierarchy"/>
    <dgm:cxn modelId="{42E60879-8CD8-7545-8177-17B780EF2A90}" type="presParOf" srcId="{A4A11C57-95E6-A146-BA55-A2EDEE5FFC42}" destId="{3826A559-E6F9-4D44-B4E8-09EFDBF4FFB8}" srcOrd="10" destOrd="0" presId="urn:microsoft.com/office/officeart/2008/layout/HorizontalMultiLevelHierarchy"/>
    <dgm:cxn modelId="{0C4DEB0A-EDFF-1E4B-9E9D-67CF7674C22A}" type="presParOf" srcId="{3826A559-E6F9-4D44-B4E8-09EFDBF4FFB8}" destId="{E1EEAFD7-A473-F74E-9759-E00F3BCE7DDD}" srcOrd="0" destOrd="0" presId="urn:microsoft.com/office/officeart/2008/layout/HorizontalMultiLevelHierarchy"/>
    <dgm:cxn modelId="{FBCDFAD6-A0ED-7945-90B5-CCE772FD6398}" type="presParOf" srcId="{A4A11C57-95E6-A146-BA55-A2EDEE5FFC42}" destId="{B12C1AF1-03EA-CA47-BF70-5F96E74327AB}" srcOrd="11" destOrd="0" presId="urn:microsoft.com/office/officeart/2008/layout/HorizontalMultiLevelHierarchy"/>
    <dgm:cxn modelId="{7F7620C7-D2F6-CE4D-A478-C0EC0572BBAF}" type="presParOf" srcId="{B12C1AF1-03EA-CA47-BF70-5F96E74327AB}" destId="{A94ACC22-95BD-6045-B883-4F3ED3A71F2D}" srcOrd="0" destOrd="0" presId="urn:microsoft.com/office/officeart/2008/layout/HorizontalMultiLevelHierarchy"/>
    <dgm:cxn modelId="{10572C96-DDAC-3B42-850E-B82E904EDCF9}" type="presParOf" srcId="{B12C1AF1-03EA-CA47-BF70-5F96E74327AB}" destId="{C8451220-423C-C048-9EF4-969D9C43E6F4}" srcOrd="1" destOrd="0" presId="urn:microsoft.com/office/officeart/2008/layout/HorizontalMultiLevelHierarchy"/>
  </dgm:cxnLst>
  <dgm:bg>
    <a:solidFill>
      <a:srgbClr val="FFFDF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46034-3F48-4981-8818-AD8AC6FED8F2}">
      <dsp:nvSpPr>
        <dsp:cNvPr id="0" name=""/>
        <dsp:cNvSpPr/>
      </dsp:nvSpPr>
      <dsp:spPr>
        <a:xfrm>
          <a:off x="1757599" y="12318"/>
          <a:ext cx="4595810" cy="4504238"/>
        </a:xfrm>
        <a:prstGeom prst="ellipse">
          <a:avLst/>
        </a:prstGeom>
        <a:pattFill prst="divot">
          <a:fgClr>
            <a:schemeClr val="accent1"/>
          </a:fgClr>
          <a:bgClr>
            <a:schemeClr val="bg1"/>
          </a:bgClr>
        </a:patt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рассматривают ФГ как социальную практику внутри деятельности человека, контекста этой деятельности. Указывают на риски примитивизации, упрощения целей образования (А.Г.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Асмолов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А.А. Леонтьев, М.А. Холодная, К.Н. Поливанова и другие).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9356" y="543465"/>
        <a:ext cx="2649836" cy="3441945"/>
      </dsp:txXfrm>
    </dsp:sp>
    <dsp:sp modelId="{EF296053-E26A-4E5E-9A13-D36696F83228}">
      <dsp:nvSpPr>
        <dsp:cNvPr id="0" name=""/>
        <dsp:cNvSpPr/>
      </dsp:nvSpPr>
      <dsp:spPr>
        <a:xfrm>
          <a:off x="5242757" y="12318"/>
          <a:ext cx="4118090" cy="4504238"/>
        </a:xfrm>
        <a:prstGeom prst="ellipse">
          <a:avLst/>
        </a:prstGeom>
        <a:pattFill prst="horzBrick">
          <a:fgClr>
            <a:schemeClr val="accent1"/>
          </a:fgClr>
          <a:bgClr>
            <a:schemeClr val="bg1"/>
          </a:bgClr>
        </a:patt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считают формирование ФГ актуальной задачей повышения качества школьного образования (Г.С. Ковалева, А.В. Хуторской, М.Б.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Бершадская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другие).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1405" y="543465"/>
        <a:ext cx="2374394" cy="3441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6A559-E6F9-4D44-B4E8-09EFDBF4FFB8}">
      <dsp:nvSpPr>
        <dsp:cNvPr id="0" name=""/>
        <dsp:cNvSpPr/>
      </dsp:nvSpPr>
      <dsp:spPr>
        <a:xfrm>
          <a:off x="1777798" y="2730839"/>
          <a:ext cx="493455" cy="2350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727" y="0"/>
              </a:lnTo>
              <a:lnTo>
                <a:pt x="246727" y="2350683"/>
              </a:lnTo>
              <a:lnTo>
                <a:pt x="493455" y="2350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964478" y="3846133"/>
        <a:ext cx="120095" cy="120095"/>
      </dsp:txXfrm>
    </dsp:sp>
    <dsp:sp modelId="{7FD6DA24-4F9C-6843-ADBE-E24B60E29739}">
      <dsp:nvSpPr>
        <dsp:cNvPr id="0" name=""/>
        <dsp:cNvSpPr/>
      </dsp:nvSpPr>
      <dsp:spPr>
        <a:xfrm>
          <a:off x="1777798" y="2730839"/>
          <a:ext cx="493455" cy="141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727" y="0"/>
              </a:lnTo>
              <a:lnTo>
                <a:pt x="246727" y="1410410"/>
              </a:lnTo>
              <a:lnTo>
                <a:pt x="493455" y="1410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987169" y="3398688"/>
        <a:ext cx="74712" cy="74712"/>
      </dsp:txXfrm>
    </dsp:sp>
    <dsp:sp modelId="{CDF193E4-6B11-3645-946F-A00D62F0445D}">
      <dsp:nvSpPr>
        <dsp:cNvPr id="0" name=""/>
        <dsp:cNvSpPr/>
      </dsp:nvSpPr>
      <dsp:spPr>
        <a:xfrm>
          <a:off x="1777798" y="2730839"/>
          <a:ext cx="493455" cy="470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727" y="0"/>
              </a:lnTo>
              <a:lnTo>
                <a:pt x="246727" y="470136"/>
              </a:lnTo>
              <a:lnTo>
                <a:pt x="493455" y="4701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007486" y="2948868"/>
        <a:ext cx="34078" cy="34078"/>
      </dsp:txXfrm>
    </dsp:sp>
    <dsp:sp modelId="{C2F805DF-C164-104D-B2E5-94C67DDE8FBE}">
      <dsp:nvSpPr>
        <dsp:cNvPr id="0" name=""/>
        <dsp:cNvSpPr/>
      </dsp:nvSpPr>
      <dsp:spPr>
        <a:xfrm>
          <a:off x="1777798" y="2260702"/>
          <a:ext cx="493455" cy="470136"/>
        </a:xfrm>
        <a:custGeom>
          <a:avLst/>
          <a:gdLst/>
          <a:ahLst/>
          <a:cxnLst/>
          <a:rect l="0" t="0" r="0" b="0"/>
          <a:pathLst>
            <a:path>
              <a:moveTo>
                <a:pt x="0" y="470136"/>
              </a:moveTo>
              <a:lnTo>
                <a:pt x="246727" y="470136"/>
              </a:lnTo>
              <a:lnTo>
                <a:pt x="246727" y="0"/>
              </a:lnTo>
              <a:lnTo>
                <a:pt x="4934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007486" y="2478731"/>
        <a:ext cx="34078" cy="34078"/>
      </dsp:txXfrm>
    </dsp:sp>
    <dsp:sp modelId="{64F676C8-5FB9-ED40-8B4D-B72B597F2A35}">
      <dsp:nvSpPr>
        <dsp:cNvPr id="0" name=""/>
        <dsp:cNvSpPr/>
      </dsp:nvSpPr>
      <dsp:spPr>
        <a:xfrm>
          <a:off x="1777798" y="1320428"/>
          <a:ext cx="493455" cy="1410410"/>
        </a:xfrm>
        <a:custGeom>
          <a:avLst/>
          <a:gdLst/>
          <a:ahLst/>
          <a:cxnLst/>
          <a:rect l="0" t="0" r="0" b="0"/>
          <a:pathLst>
            <a:path>
              <a:moveTo>
                <a:pt x="0" y="1410410"/>
              </a:moveTo>
              <a:lnTo>
                <a:pt x="246727" y="1410410"/>
              </a:lnTo>
              <a:lnTo>
                <a:pt x="246727" y="0"/>
              </a:lnTo>
              <a:lnTo>
                <a:pt x="4934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987169" y="1988277"/>
        <a:ext cx="74712" cy="74712"/>
      </dsp:txXfrm>
    </dsp:sp>
    <dsp:sp modelId="{938B32DC-2751-434A-ACFD-BADB2A2D183B}">
      <dsp:nvSpPr>
        <dsp:cNvPr id="0" name=""/>
        <dsp:cNvSpPr/>
      </dsp:nvSpPr>
      <dsp:spPr>
        <a:xfrm>
          <a:off x="1777798" y="380155"/>
          <a:ext cx="493455" cy="2350683"/>
        </a:xfrm>
        <a:custGeom>
          <a:avLst/>
          <a:gdLst/>
          <a:ahLst/>
          <a:cxnLst/>
          <a:rect l="0" t="0" r="0" b="0"/>
          <a:pathLst>
            <a:path>
              <a:moveTo>
                <a:pt x="0" y="2350683"/>
              </a:moveTo>
              <a:lnTo>
                <a:pt x="246727" y="2350683"/>
              </a:lnTo>
              <a:lnTo>
                <a:pt x="246727" y="0"/>
              </a:lnTo>
              <a:lnTo>
                <a:pt x="4934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964478" y="1495449"/>
        <a:ext cx="120095" cy="120095"/>
      </dsp:txXfrm>
    </dsp:sp>
    <dsp:sp modelId="{5222E3CD-8140-EA4B-A237-EE51271E074C}">
      <dsp:nvSpPr>
        <dsp:cNvPr id="0" name=""/>
        <dsp:cNvSpPr/>
      </dsp:nvSpPr>
      <dsp:spPr>
        <a:xfrm rot="16200000">
          <a:off x="-1639912" y="2030914"/>
          <a:ext cx="5435573" cy="1399849"/>
        </a:xfrm>
        <a:prstGeom prst="rect">
          <a:avLst/>
        </a:prstGeom>
        <a:pattFill prst="lgCheck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</a:rPr>
            <a:t>финансовая грамотность</a:t>
          </a:r>
        </a:p>
      </dsp:txBody>
      <dsp:txXfrm>
        <a:off x="-1639912" y="2030914"/>
        <a:ext cx="5435573" cy="1399849"/>
      </dsp:txXfrm>
    </dsp:sp>
    <dsp:sp modelId="{4DDE4B98-98F4-7545-9688-91AE76614E34}">
      <dsp:nvSpPr>
        <dsp:cNvPr id="0" name=""/>
        <dsp:cNvSpPr/>
      </dsp:nvSpPr>
      <dsp:spPr>
        <a:xfrm>
          <a:off x="2271253" y="4045"/>
          <a:ext cx="3343408" cy="7522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</a:rPr>
            <a:t>математическая</a:t>
          </a:r>
        </a:p>
      </dsp:txBody>
      <dsp:txXfrm>
        <a:off x="2271253" y="4045"/>
        <a:ext cx="3343408" cy="752218"/>
      </dsp:txXfrm>
    </dsp:sp>
    <dsp:sp modelId="{4BB768FD-CE22-9143-B4DE-F61597687FCA}">
      <dsp:nvSpPr>
        <dsp:cNvPr id="0" name=""/>
        <dsp:cNvSpPr/>
      </dsp:nvSpPr>
      <dsp:spPr>
        <a:xfrm>
          <a:off x="2271253" y="944319"/>
          <a:ext cx="3528306" cy="7522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</a:rPr>
            <a:t>глобальные компетенции</a:t>
          </a:r>
        </a:p>
      </dsp:txBody>
      <dsp:txXfrm>
        <a:off x="2271253" y="944319"/>
        <a:ext cx="3528306" cy="752218"/>
      </dsp:txXfrm>
    </dsp:sp>
    <dsp:sp modelId="{EBCCDD52-AE5B-CA41-8889-BC27E10BDD1D}">
      <dsp:nvSpPr>
        <dsp:cNvPr id="0" name=""/>
        <dsp:cNvSpPr/>
      </dsp:nvSpPr>
      <dsp:spPr>
        <a:xfrm>
          <a:off x="2271253" y="1884592"/>
          <a:ext cx="4812302" cy="7522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</a:rPr>
            <a:t>естественнонаучная</a:t>
          </a:r>
        </a:p>
      </dsp:txBody>
      <dsp:txXfrm>
        <a:off x="2271253" y="1884592"/>
        <a:ext cx="4812302" cy="752218"/>
      </dsp:txXfrm>
    </dsp:sp>
    <dsp:sp modelId="{643996B3-B7AF-BD4E-BADF-0AB0737CAEF9}">
      <dsp:nvSpPr>
        <dsp:cNvPr id="0" name=""/>
        <dsp:cNvSpPr/>
      </dsp:nvSpPr>
      <dsp:spPr>
        <a:xfrm>
          <a:off x="2271253" y="2824866"/>
          <a:ext cx="3557099" cy="7522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</a:rPr>
            <a:t>финансовая</a:t>
          </a:r>
        </a:p>
      </dsp:txBody>
      <dsp:txXfrm>
        <a:off x="2271253" y="2824866"/>
        <a:ext cx="3557099" cy="752218"/>
      </dsp:txXfrm>
    </dsp:sp>
    <dsp:sp modelId="{AC874520-0451-374C-BBBB-D3E8411590F8}">
      <dsp:nvSpPr>
        <dsp:cNvPr id="0" name=""/>
        <dsp:cNvSpPr/>
      </dsp:nvSpPr>
      <dsp:spPr>
        <a:xfrm>
          <a:off x="2271253" y="3765139"/>
          <a:ext cx="3355497" cy="7522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</a:rPr>
            <a:t>читательская</a:t>
          </a:r>
        </a:p>
      </dsp:txBody>
      <dsp:txXfrm>
        <a:off x="2271253" y="3765139"/>
        <a:ext cx="3355497" cy="752218"/>
      </dsp:txXfrm>
    </dsp:sp>
    <dsp:sp modelId="{A94ACC22-95BD-6045-B883-4F3ED3A71F2D}">
      <dsp:nvSpPr>
        <dsp:cNvPr id="0" name=""/>
        <dsp:cNvSpPr/>
      </dsp:nvSpPr>
      <dsp:spPr>
        <a:xfrm>
          <a:off x="2271253" y="4705413"/>
          <a:ext cx="4190745" cy="7522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</a:rPr>
            <a:t>креативное мышление</a:t>
          </a:r>
        </a:p>
      </dsp:txBody>
      <dsp:txXfrm>
        <a:off x="2271253" y="4705413"/>
        <a:ext cx="4190745" cy="752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9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4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8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6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0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1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4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8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640F-3C13-4DCA-ACDA-993FAA8F1D6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EF57B-684F-461A-B7FD-AFD94D6B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38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5215" y="5475383"/>
            <a:ext cx="3148584" cy="701580"/>
          </a:xfrm>
          <a:pattFill prst="smGri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МАОУ СШ №156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Зверева Вера Анатольевна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hkola1ershov-r64.gosweb.gosuslugi.ru/netcat_files/45/255/actual_fungram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365125"/>
            <a:ext cx="10515601" cy="51102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55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1168" y="154237"/>
            <a:ext cx="7790688" cy="17957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особого внимания при формировании математической грамотности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1168" y="2104222"/>
            <a:ext cx="7936992" cy="447284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62500" lnSpcReduction="20000"/>
          </a:bodyPr>
          <a:lstStyle/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нетрадиционным заданием, в частности, с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задачей,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отличной от текстовой, для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известен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решения; 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информацией,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представленной в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формах (текста, таблицы, диаграммы, схемы, рисунка, чертежа) 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отбирать информацию, если задача содержит избыточную информацию; </a:t>
            </a:r>
            <a:endParaRPr lang="ru-RU" sz="3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использовать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опыт </a:t>
            </a:r>
            <a:endParaRPr lang="ru-RU" sz="3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самостоятельно точность данных с учетом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задачи </a:t>
            </a:r>
            <a:endParaRPr lang="ru-RU" sz="3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моделировать ситуацию 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размышлять: использовать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здравый смысл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перебор возможных вариантов, метод проб и ошибок 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в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словесной форме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решения 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удерживать все условия, необходимые для решения и его интерпретации </a:t>
            </a:r>
          </a:p>
          <a:p>
            <a:endParaRPr lang="ru-RU" dirty="0"/>
          </a:p>
        </p:txBody>
      </p:sp>
      <p:pic>
        <p:nvPicPr>
          <p:cNvPr id="4" name="Picture 2" descr="https://tochkarosta.68edu.ru/wp-content/uploads/2022/0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8" y="154236"/>
            <a:ext cx="3734719" cy="64228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134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217" y="365125"/>
            <a:ext cx="9047639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трудности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обучающимися с ограниченными возможностями здоровья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217" y="1972019"/>
            <a:ext cx="9047639" cy="442878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житейской ситуации, описанной в задаче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житейских понятий, дефицит глагольной лексики, непонимание направленности и результата действия как грамматического значения приставки в приставочных глаголах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специфика понимания и усвоения математических терминов, понятий. Например, связь с ситуацией первичного прочного усвоения, когда слово сумма воспринимается и понимается только в горизонтальном примере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понимания связей и отношений между данными в таблицах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понимания связей и отношений между данными на графиках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усвоенного способа решения на новый тип задач, требующий иного подхода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на знакомые слова при решении (например, сколько всего, больше, меньше)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лексических связей «род-вид-подвид/разновидность» между обобщенными словами и словами в группе, общее значение которых они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cdn.hashnode.com/res/hashnode/image/upload/v1662838526567/Wy8lnaNRe.gif?w=1200&amp;auto=format,compress&amp;gif-q=60&amp;format=webm&amp;fm=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4"/>
            <a:ext cx="3279648" cy="61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1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.znanio.ru/d5af0e/0e/dc/e7d5f540c16b5bfd0909da19e2e357573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2" y="463296"/>
            <a:ext cx="10424160" cy="60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2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7932" y="365125"/>
            <a:ext cx="6907575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 понятийного мышления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 descr="Железная дорога, проходящая через пустыню">
            <a:extLst>
              <a:ext uri="{FF2B5EF4-FFF2-40B4-BE49-F238E27FC236}">
                <a16:creationId xmlns:a16="http://schemas.microsoft.com/office/drawing/2014/main" id="{509AAEE9-DB64-4615-AD89-35413E230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3" r="14265"/>
          <a:stretch/>
        </p:blipFill>
        <p:spPr>
          <a:xfrm>
            <a:off x="330506" y="365125"/>
            <a:ext cx="3966072" cy="5676901"/>
          </a:xfrm>
          <a:prstGeom prst="rect">
            <a:avLst/>
          </a:prstGeom>
          <a:effectLst/>
        </p:spPr>
      </p:pic>
      <p:sp>
        <p:nvSpPr>
          <p:cNvPr id="5" name="Прямоугольник 4"/>
          <p:cNvSpPr/>
          <p:nvPr/>
        </p:nvSpPr>
        <p:spPr>
          <a:xfrm>
            <a:off x="4549964" y="1690688"/>
            <a:ext cx="6885543" cy="1415772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условие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речи как средства мыслительной деятельности на наглядно-действенном и наглядно-образном уровне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– реальные де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ствия с предметами или оперирование образами при обязательном речевом сопровождении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1997" y="3093301"/>
            <a:ext cx="6885542" cy="590931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обучение умению мыслить  обратимо, понимать относительность тех или иных явлений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0979" y="3684894"/>
            <a:ext cx="6885542" cy="1089529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условие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умений осуществлять основные мыслительные операции (анализ, синтез, сравнение, абстракцию, обобщение, конкретизацию) как сознательно применяемые способы мыслительной деятельности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7" y="4752692"/>
            <a:ext cx="6885542" cy="1200329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условие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овладение началами логической грамоты: принципами классификации, построения простейших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дедуктивных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индуктивных умозаключений, установлением логических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 (причинно-следственных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целевых, условных) </a:t>
            </a:r>
          </a:p>
        </p:txBody>
      </p:sp>
    </p:spTree>
    <p:extLst>
      <p:ext uri="{BB962C8B-B14F-4D97-AF65-F5344CB8AC3E}">
        <p14:creationId xmlns:p14="http://schemas.microsoft.com/office/powerpoint/2010/main" val="413247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ена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F7CDD92-526A-9F4F-BE8C-16762C6AA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6" r="50000" b="-8725"/>
          <a:stretch/>
        </p:blipFill>
        <p:spPr>
          <a:xfrm>
            <a:off x="1131888" y="2384425"/>
            <a:ext cx="2905125" cy="36163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50FCBC-B708-C54F-8DAC-A3C754D2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2384425"/>
            <a:ext cx="2878138" cy="361632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5E81F15-47BD-C542-9E7A-7BF479920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088" y="2384425"/>
            <a:ext cx="1339850" cy="169386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1C58E8D-7162-6E45-B78A-C2768F7EA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788" y="2384425"/>
            <a:ext cx="1166813" cy="16938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CC06A3-1534-2948-921B-B2F408245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088" y="4146550"/>
            <a:ext cx="1201738" cy="18542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2FC77B0-8CE7-0F42-AEB0-9F37A759B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0088" y="4146550"/>
            <a:ext cx="1308100" cy="185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85F13B-59B9-A84B-A904-0C6464625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863" y="2384425"/>
            <a:ext cx="1363663" cy="17827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03CD82-B4F4-C34C-8940-C9EA4D6CF5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4863" y="4235450"/>
            <a:ext cx="1363663" cy="1765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88C3A-1662-9043-A5CE-BC3EE57F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74" y="438912"/>
            <a:ext cx="10451592" cy="17800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системы формирования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логичексих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Тигранова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Иосифовна, доктор психологических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295769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70CB9-E0AD-444F-9B0C-3E05B9B4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034" y="365125"/>
            <a:ext cx="7195630" cy="1325563"/>
          </a:xfrm>
          <a:pattFill prst="openDmnd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предлагаемой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E3F169-CB30-C645-B707-505CC3893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034" y="2255520"/>
            <a:ext cx="7195630" cy="3413760"/>
          </a:xfr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пропедевтический характер,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 отсутствуют логические  термины  и определения и от учащихся не требуется знания тех или иных логических правил,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 практическое  овладение содержанием логических понятий и действий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s://mbukcson.ru/wp-content/uploads/2021/10/1619584544_23-phonoteka_org-p-fon-dlya-prezentatsii-kommunikatsiy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3" y="134112"/>
            <a:ext cx="4221353" cy="63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3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3FC18-FDE7-3248-9288-22312719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69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знания и умения, требующие организации специальной работы по их формированию:</a:t>
            </a:r>
          </a:p>
        </p:txBody>
      </p:sp>
      <p:sp>
        <p:nvSpPr>
          <p:cNvPr id="4" name="AutoShape 2" descr="https://2.bp.blogspot.com/-chSQQuBsdTQ/W_4vYM6xN5I/AAAAAAAATL4/4L-nHWcWro8iZuaJvqw7G2p6LdzlBpX_QCLcBGAs/w1200-h630-p-k-no-nu/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2.bp.blogspot.com/-chSQQuBsdTQ/W_4vYM6xN5I/AAAAAAAATL4/4L-nHWcWro8iZuaJvqw7G2p6LdzlBpX_QCLcBGAs/w1200-h630-p-k-no-nu/016.jpg"/>
          <p:cNvSpPr>
            <a:spLocks noChangeAspect="1" noChangeArrowheads="1"/>
          </p:cNvSpPr>
          <p:nvPr/>
        </p:nvSpPr>
        <p:spPr bwMode="auto">
          <a:xfrm>
            <a:off x="442901" y="7937"/>
            <a:ext cx="16987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i.ytimg.com/vi/bTkiwx7-T8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8" y="1324494"/>
            <a:ext cx="8314944" cy="25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H="1" flipV="1">
            <a:off x="460375" y="4009676"/>
            <a:ext cx="4526967" cy="400110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оперирование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291071" y="4864410"/>
            <a:ext cx="5574669" cy="400110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 классификации</a:t>
            </a:r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108447" y="4067432"/>
            <a:ext cx="6986015" cy="400110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знакомого понятия через род и видовое отличие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6035768"/>
            <a:ext cx="5391785" cy="707886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смысла и правильное употребление логических связок «и»,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или», «не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307972" y="4562186"/>
            <a:ext cx="5751451" cy="1323439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смысла и навык правильного употребления логических слов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все», «некоторые» 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кванторов – общее название для логических операций)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6291072" y="5761084"/>
            <a:ext cx="5705856" cy="707886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 простейшие  умозаключения,  опираясь  на  данные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посылки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07336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5E90A-5A92-1F48-BA40-266CEB78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60" y="365125"/>
            <a:ext cx="7238081" cy="108572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надо помнить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9FE68-B894-8A48-B4F6-1ED499B0B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60" y="1609344"/>
            <a:ext cx="7238081" cy="48906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Опираемся на уровень житейских представлений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берем с уроков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 отрабатываем на разнообразном игровом материале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Опираемся на принципы материализации и моделирования. Для этого используем предметные операции наложения, обведения в круг, помещения в круг и т.п.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устойчивое представление о множестве предметов, объектов</a:t>
            </a:r>
          </a:p>
        </p:txBody>
      </p:sp>
      <p:pic>
        <p:nvPicPr>
          <p:cNvPr id="7170" name="Picture 2" descr="https://ulsu.ru/media/medialibrary/2022/08/12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29" y="539827"/>
            <a:ext cx="3998976" cy="61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0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0689B-6AFC-EC6B-13C7-2D45C800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134" y="365125"/>
            <a:ext cx="7019802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B4D15D-F807-ADC3-B489-2650F8BDE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134" y="1690688"/>
            <a:ext cx="7019802" cy="44862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 и использовать письменные тексты,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размышлять о них и заниматься чтением для того, чтобы достигать своих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целей̆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расширять свои знания и возможности, участвовать в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социальной̆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Бездумное чтение как проблема, требующая особого внимания</a:t>
            </a:r>
          </a:p>
        </p:txBody>
      </p:sp>
      <p:pic>
        <p:nvPicPr>
          <p:cNvPr id="13314" name="Picture 2" descr="https://library.uspu.ru/images/%D0%A2%D0%B2%D0%BE%D1%80.%20%D1%87%D1%82%D0%B5%D0%BD%D0%B8%D0%B5.jpg?_t=1633346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365126"/>
            <a:ext cx="3904489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4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2.bp.blogspot.com/-chSQQuBsdTQ/W_4vYM6xN5I/AAAAAAAATL4/4L-nHWcWro8iZuaJvqw7G2p6LdzlBpX_QCLcBGAs/w1200-h630-p-k-no-nu/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28944" y="2897436"/>
            <a:ext cx="5736336" cy="15533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РЕЗУЛЬТАТОМ РАЗВИТИЯ КОМПЕТЕНЦИЙ И УСПЕШНОСТИ УЧЕНИКА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s://catherineasquithgallery.com/uploads/posts/2021-02/1613677819_5-p-fon-dlya-prezentatsii-finansovaya-gramotno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25625"/>
            <a:ext cx="5568569" cy="32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3712" y="5049314"/>
            <a:ext cx="11021568" cy="14754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"Единственная вещь в мире, которую мы способны изменить, — это мы сами, и в этом заключается наш единственный шанс изменить мир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  УОЛТ УИТМЕН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поэт и публицист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5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334918"/>
              </p:ext>
            </p:extLst>
          </p:nvPr>
        </p:nvGraphicFramePr>
        <p:xfrm>
          <a:off x="838200" y="1825625"/>
          <a:ext cx="11118448" cy="452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1058"/>
            <a:ext cx="11118448" cy="13255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(ФГ) рассматривается как с</a:t>
            </a:r>
            <a:r>
              <a:rPr lang="ru-RU" sz="2700" b="0" i="0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пособность человека использовать знания, приобретённые </a:t>
            </a:r>
            <a:r>
              <a:rPr lang="ru-RU" sz="2700" b="0" i="0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умения </a:t>
            </a:r>
            <a:r>
              <a:rPr lang="ru-RU" sz="2700" b="0" i="0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самого широкого спектра жизненных задач.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4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267" y="553156"/>
            <a:ext cx="7394222" cy="5623807"/>
          </a:xfr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 с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позиций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как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использовать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приобретаемые в течение жизни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ЗУН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максимально широкого спектра задач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сферах деятельности, общения, социальных отношений</a:t>
            </a:r>
          </a:p>
          <a:p>
            <a:pPr marL="50800" indent="0"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определения А.А. Леонтьева в работе Образовательная система «Школа 2100». Педагогика здравого смысла - . М., 2003.)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cdn1.ozone.ru/s3/multimedia-q/6114219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38665"/>
            <a:ext cx="4247092" cy="61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8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445" y="276991"/>
            <a:ext cx="9635169" cy="79164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 с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позиций: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41" y="1068637"/>
            <a:ext cx="11545676" cy="3338110"/>
          </a:xfrm>
          <a:pattFill prst="sphere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 взаимодействовать с изменяющимся окружающим миром ...; 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решать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(в том числе нестандартные) учебные и жизненные задачи...; 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строить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отношения...; 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совокупностью рефлексивных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оценку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грамотности, стремление 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дальнейшему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образованию...» </a:t>
            </a:r>
          </a:p>
          <a:p>
            <a:pPr marL="50800" indent="0">
              <a:buNone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 определения в работе Функциональная грамотность младшего школьника: книга для учителя / под ред. Н. Ф.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Виноградовой.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М, 2018)</a:t>
            </a:r>
          </a:p>
        </p:txBody>
      </p:sp>
      <p:pic>
        <p:nvPicPr>
          <p:cNvPr id="1026" name="Picture 2" descr="https://baby-club.ru/media/news/%D0%9B%D0%B8%D1%87%D0%BD%D0%BE%D1%81%D1%82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2" y="4296578"/>
            <a:ext cx="11545675" cy="23224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chemeClr val="accent1">
                <a:alpha val="99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8321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h16-nvrsk.ru/wp-content/uploads/2021/12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7" y="506776"/>
            <a:ext cx="10961783" cy="60592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04918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635" y="503771"/>
            <a:ext cx="5067758" cy="471219"/>
          </a:xfrm>
          <a:prstGeom prst="rect">
            <a:avLst/>
          </a:prstGeo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8635" y="1101688"/>
            <a:ext cx="5067757" cy="418634"/>
          </a:xfrm>
          <a:prstGeom prst="rect">
            <a:avLst/>
          </a:prstGeo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8634" y="1647019"/>
            <a:ext cx="5067757" cy="534314"/>
          </a:xfrm>
          <a:prstGeom prst="rect">
            <a:avLst/>
          </a:prstGeo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959" y="2308030"/>
            <a:ext cx="5067757" cy="545332"/>
          </a:xfrm>
          <a:prstGeom prst="rect">
            <a:avLst/>
          </a:prstGeo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грамотность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8200" y="3018617"/>
            <a:ext cx="5067757" cy="473725"/>
          </a:xfrm>
          <a:prstGeom prst="rect">
            <a:avLst/>
          </a:prstGeo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8630" y="3613527"/>
            <a:ext cx="5026444" cy="561855"/>
          </a:xfrm>
          <a:prstGeom prst="rect">
            <a:avLst/>
          </a:prstGeo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грамотность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9288" y="4329623"/>
            <a:ext cx="5067758" cy="539822"/>
          </a:xfrm>
          <a:prstGeom prst="rect">
            <a:avLst/>
          </a:prstGeo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вопросах здоровья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9288" y="5040209"/>
            <a:ext cx="5005786" cy="523297"/>
          </a:xfrm>
          <a:prstGeom prst="rect">
            <a:avLst/>
          </a:prstGeo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семейно-бытовых вопросах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9288" y="5728761"/>
            <a:ext cx="5047101" cy="462720"/>
          </a:xfrm>
          <a:prstGeom prst="rect">
            <a:avLst/>
          </a:prstGeom>
          <a:pattFill prst="sphere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мышление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54159" y="1014925"/>
            <a:ext cx="1145754" cy="4935555"/>
          </a:xfrm>
          <a:prstGeom prst="rect">
            <a:avLst/>
          </a:prstGeom>
          <a:pattFill prst="lgCheck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57046" y="681668"/>
            <a:ext cx="400744" cy="111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477907" y="681668"/>
            <a:ext cx="55090" cy="529084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3"/>
          </p:cNvCxnSpPr>
          <p:nvPr/>
        </p:nvCxnSpPr>
        <p:spPr>
          <a:xfrm flipV="1">
            <a:off x="6136389" y="5943593"/>
            <a:ext cx="396608" cy="1652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57790" y="3448271"/>
            <a:ext cx="3996369" cy="3443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s://nf.ugmk.com/upload/iblock/745/kisspng_davies_high_school_student_homework_education_homework_5ad95d6f2d8821.099475141524194671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9" y="236860"/>
            <a:ext cx="3668617" cy="618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2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9970952-DBB8-1FD7-6CE0-71DDC3FF0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864265"/>
              </p:ext>
            </p:extLst>
          </p:nvPr>
        </p:nvGraphicFramePr>
        <p:xfrm>
          <a:off x="4571999" y="719666"/>
          <a:ext cx="7461505" cy="546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sun6-23.userapi.com/s/v1/ig2/hNlEvO6xYZ0cAPGGBTNs_GJKHGrOrCZXDBtgOg76XMEcXO0g1sPBrouZRlpumyVGcBI0WnVzTMlnt74i49G9Gzcf.jpg?size=979x979&amp;quality=96&amp;crop=158,0,979,980&amp;ava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19666"/>
            <a:ext cx="4282313" cy="546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6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E18E0-7C2E-C299-FD3E-F2A81FB7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705" y="999744"/>
            <a:ext cx="5960125" cy="26700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воспитание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 ответственного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infoenisey.ru/media/rss-c62ffc2dc957502a553ca0d6064a875b/rssimg-651b7c6feffafba8bcd6dcd60c66e0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9" y="330506"/>
            <a:ext cx="4781320" cy="61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avatars.mds.yandex.net/i?id=8054d2a0cc644d7ce6284251ac53988bf62da8ee-4579121-images-thumbs&amp;ref=rim&amp;n=33&amp;w=416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44" y="4434840"/>
            <a:ext cx="5108448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8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7936" y="219457"/>
            <a:ext cx="7923920" cy="27675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6072" y="3117063"/>
            <a:ext cx="7835784" cy="3113818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  <a:scene3d>
            <a:camera prst="orthographicFront"/>
            <a:lightRig rig="freezing" dir="t"/>
          </a:scene3d>
          <a:sp3d>
            <a:bevelB w="152400" h="50800" prst="softRound"/>
          </a:sp3d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использование математических понятий, процедур, фактов и инструментов, чтобы описать, объяснить и предсказать явления.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понять роль математики в мире, высказывать хорошо обоснованные суждения и принимать решения, которые необходимы конструктивному, активному и размышляющему гражданину </a:t>
            </a:r>
          </a:p>
          <a:p>
            <a:endParaRPr lang="ru-RU" dirty="0"/>
          </a:p>
        </p:txBody>
      </p:sp>
      <p:pic>
        <p:nvPicPr>
          <p:cNvPr id="7" name="Picture 4" descr="https://u26.edu35.ru/images/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2" y="219457"/>
            <a:ext cx="3216924" cy="614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58240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942</Words>
  <Application>Microsoft Office PowerPoint</Application>
  <PresentationFormat>Широкоэкранный</PresentationFormat>
  <Paragraphs>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Функциональная грамотность (ФГ) рассматривается как способность человека использовать знания, приобретённые навыки и умения для решения самого широкого спектра жизненных задач.</vt:lpstr>
      <vt:lpstr>Презентация PowerPoint</vt:lpstr>
      <vt:lpstr>ФГ с педагогических позиций:</vt:lpstr>
      <vt:lpstr>Презентация PowerPoint</vt:lpstr>
      <vt:lpstr>Презентация PowerPoint</vt:lpstr>
      <vt:lpstr>Презентация PowerPoint</vt:lpstr>
      <vt:lpstr>Финансовая грамотность - это воспитание финансово ответственного поведения</vt:lpstr>
      <vt:lpstr>Математическая грамотность – это способность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 </vt:lpstr>
      <vt:lpstr>Зоны особого внимания при формировании математической грамотности</vt:lpstr>
      <vt:lpstr>Специфические трудности  освоения математики обучающимися с ограниченными возможностями здоровья</vt:lpstr>
      <vt:lpstr>Презентация PowerPoint</vt:lpstr>
      <vt:lpstr>Условия развития понятийного мышления</vt:lpstr>
      <vt:lpstr>Автор системы формирования логичексих умений Тигранова Людмила Иосифовна, доктор психологических наук</vt:lpstr>
      <vt:lpstr>Особенности предлагаемой системы</vt:lpstr>
      <vt:lpstr>Логические знания и умения, требующие организации специальной работы по их формированию:</vt:lpstr>
      <vt:lpstr>Что надо помнить</vt:lpstr>
      <vt:lpstr>Читательская грамотность</vt:lpstr>
      <vt:lpstr>ФУНКЦИОНАЛЬНАЯ ГРАМОТНОСТЬ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6-6-1</dc:creator>
  <cp:lastModifiedBy>6-6-1</cp:lastModifiedBy>
  <cp:revision>26</cp:revision>
  <dcterms:created xsi:type="dcterms:W3CDTF">2023-02-06T04:21:03Z</dcterms:created>
  <dcterms:modified xsi:type="dcterms:W3CDTF">2023-02-28T03:28:55Z</dcterms:modified>
</cp:coreProperties>
</file>