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60" r:id="rId5"/>
    <p:sldId id="261" r:id="rId6"/>
    <p:sldId id="258" r:id="rId7"/>
    <p:sldId id="259" r:id="rId8"/>
    <p:sldId id="262" r:id="rId9"/>
    <p:sldId id="263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7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1"/>
            <a:ext cx="8689977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1">
                <a:solidFill>
                  <a:schemeClr val="bg1">
                    <a:lumMod val="50000"/>
                  </a:schemeClr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1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5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1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7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7" y="2993578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99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2138722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63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6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6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6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8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1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4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3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1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4"/>
            <a:ext cx="3303353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1"/>
            <a:ext cx="3303353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1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4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79"/>
            <a:ext cx="3305052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0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6" y="2367094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0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2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6" y="609602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4"/>
            <a:ext cx="10351753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8"/>
            <a:ext cx="10351753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6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2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5106027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199" y="2367093"/>
            <a:ext cx="5105401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1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2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30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1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3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4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1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3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8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9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1"/>
            <a:ext cx="6200164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5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5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3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8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6" y="2367094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>
                <a:solidFill>
                  <a:schemeClr val="tx1"/>
                </a:solidFill>
              </a:defRPr>
            </a:lvl1pPr>
          </a:lstStyle>
          <a:p>
            <a:fld id="{56D17BD6-4BE7-445B-8DF9-E4A7D8A49C1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6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>
                <a:solidFill>
                  <a:schemeClr val="tx1"/>
                </a:solidFill>
              </a:defRPr>
            </a:lvl1pPr>
          </a:lstStyle>
          <a:p>
            <a:fld id="{F852DFED-F43F-4AED-9B18-7918544D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9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11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120000"/>
        </a:lnSpc>
        <a:spcBef>
          <a:spcPts val="1001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698" y="1367135"/>
            <a:ext cx="773641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Литературное чтение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 класс «Х»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СРАВНЕНИЕ СЮЖЕТА И ГЕРОЕВ РНС "СНЕГУРОЧКА" И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АВТОРСКОЙ СКАЗКИ В.И.ДАЛЯ "ДЕВОЧКА СНЕГУРОЧКА"</a:t>
            </a:r>
            <a:endParaRPr lang="ru-RU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DB1ECC-4426-4BD2-8165-7B5AD82BD617}"/>
              </a:ext>
            </a:extLst>
          </p:cNvPr>
          <p:cNvSpPr/>
          <p:nvPr/>
        </p:nvSpPr>
        <p:spPr>
          <a:xfrm>
            <a:off x="8561701" y="4851908"/>
            <a:ext cx="2295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Учитель: Яворская АС</a:t>
            </a:r>
          </a:p>
        </p:txBody>
      </p:sp>
    </p:spTree>
    <p:extLst>
      <p:ext uri="{BB962C8B-B14F-4D97-AF65-F5344CB8AC3E}">
        <p14:creationId xmlns:p14="http://schemas.microsoft.com/office/powerpoint/2010/main" val="338663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67084"/>
              </p:ext>
            </p:extLst>
          </p:nvPr>
        </p:nvGraphicFramePr>
        <p:xfrm>
          <a:off x="2" y="1"/>
          <a:ext cx="12191998" cy="707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46773469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092291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61197069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41030400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0671028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8901944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48225071"/>
                    </a:ext>
                  </a:extLst>
                </a:gridCol>
              </a:tblGrid>
              <a:tr h="19192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(зачин)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40262"/>
                  </a:ext>
                </a:extLst>
              </a:tr>
              <a:tr h="2801768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Девочка Снегурочка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Даль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Авторская сказка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Старик Старуха Снегурочка Подружки Жучка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Волк 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 Медведь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 – были…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Разные события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Снегурочка вернулась домой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55778"/>
                  </a:ext>
                </a:extLst>
              </a:tr>
              <a:tr h="2136942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Снегурочка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Народная  сказка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Дед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Баба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Снегурочка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Подружки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 – были…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Разные события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Снегурочка растаяла и превратилась в облачко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290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15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808893" y="1546146"/>
          <a:ext cx="10920046" cy="396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40">
                  <a:extLst>
                    <a:ext uri="{9D8B030D-6E8A-4147-A177-3AD203B41FA5}">
                      <a16:colId xmlns:a16="http://schemas.microsoft.com/office/drawing/2014/main" val="553975125"/>
                    </a:ext>
                  </a:extLst>
                </a:gridCol>
                <a:gridCol w="8366453">
                  <a:extLst>
                    <a:ext uri="{9D8B030D-6E8A-4147-A177-3AD203B41FA5}">
                      <a16:colId xmlns:a16="http://schemas.microsoft.com/office/drawing/2014/main" val="2443346904"/>
                    </a:ext>
                  </a:extLst>
                </a:gridCol>
                <a:gridCol w="1025650">
                  <a:extLst>
                    <a:ext uri="{9D8B030D-6E8A-4147-A177-3AD203B41FA5}">
                      <a16:colId xmlns:a16="http://schemas.microsoft.com/office/drawing/2014/main" val="112822397"/>
                    </a:ext>
                  </a:extLst>
                </a:gridCol>
                <a:gridCol w="958203">
                  <a:extLst>
                    <a:ext uri="{9D8B030D-6E8A-4147-A177-3AD203B41FA5}">
                      <a16:colId xmlns:a16="http://schemas.microsoft.com/office/drawing/2014/main" val="269241067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знаний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270145788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знаю, что такое сказка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89392596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знаю, части сказки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59318699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знаю,</a:t>
                      </a:r>
                      <a:r>
                        <a:rPr lang="ru-RU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какая сказка называется авторской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42735356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знаю, какая сказка называется народной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367400188"/>
                  </a:ext>
                </a:extLst>
              </a:tr>
              <a:tr h="1066802"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умею сравнивать сказки и называть жанровые элементы (приметы сказки)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548949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26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456" y="0"/>
            <a:ext cx="10397783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много сказок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Грустных и смешных.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нельзя без света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нельзя без них.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герои сказок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Дарят нам тепло,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добро навеки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Побеждает зло.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Д/З – Найти и прочитать другие сказки,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где главным героем, является Снегурочка. 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5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54" y="-38380"/>
            <a:ext cx="10643932" cy="689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6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478" y="6"/>
            <a:ext cx="974493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4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70" y="-22381"/>
            <a:ext cx="9157922" cy="68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1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4" y="6"/>
            <a:ext cx="914400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5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43942"/>
              </p:ext>
            </p:extLst>
          </p:nvPr>
        </p:nvGraphicFramePr>
        <p:xfrm>
          <a:off x="808893" y="1546146"/>
          <a:ext cx="10920046" cy="396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40">
                  <a:extLst>
                    <a:ext uri="{9D8B030D-6E8A-4147-A177-3AD203B41FA5}">
                      <a16:colId xmlns:a16="http://schemas.microsoft.com/office/drawing/2014/main" val="553975125"/>
                    </a:ext>
                  </a:extLst>
                </a:gridCol>
                <a:gridCol w="8366453">
                  <a:extLst>
                    <a:ext uri="{9D8B030D-6E8A-4147-A177-3AD203B41FA5}">
                      <a16:colId xmlns:a16="http://schemas.microsoft.com/office/drawing/2014/main" val="2443346904"/>
                    </a:ext>
                  </a:extLst>
                </a:gridCol>
                <a:gridCol w="1025650">
                  <a:extLst>
                    <a:ext uri="{9D8B030D-6E8A-4147-A177-3AD203B41FA5}">
                      <a16:colId xmlns:a16="http://schemas.microsoft.com/office/drawing/2014/main" val="112822397"/>
                    </a:ext>
                  </a:extLst>
                </a:gridCol>
                <a:gridCol w="958203">
                  <a:extLst>
                    <a:ext uri="{9D8B030D-6E8A-4147-A177-3AD203B41FA5}">
                      <a16:colId xmlns:a16="http://schemas.microsoft.com/office/drawing/2014/main" val="269241067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знаний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270145788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знаю, что такое сказка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89392596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знаю, части сказки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59318699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знаю,</a:t>
                      </a:r>
                      <a:r>
                        <a:rPr lang="ru-RU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какая сказка называется авторской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42735356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знаю, какая сказка называется народной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367400188"/>
                  </a:ext>
                </a:extLst>
              </a:tr>
              <a:tr h="1066802"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умею сравнивать сказки и называть жанровые элементы (приметы сказки)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548949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2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6" y="20432"/>
            <a:ext cx="5134709" cy="68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9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328" y="-9461"/>
            <a:ext cx="5174472" cy="68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5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17951"/>
              </p:ext>
            </p:extLst>
          </p:nvPr>
        </p:nvGraphicFramePr>
        <p:xfrm>
          <a:off x="590550" y="285750"/>
          <a:ext cx="11334750" cy="600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>
                  <a:extLst>
                    <a:ext uri="{9D8B030D-6E8A-4147-A177-3AD203B41FA5}">
                      <a16:colId xmlns:a16="http://schemas.microsoft.com/office/drawing/2014/main" val="467734698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4009229119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3611970695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410304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4006710287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989019447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3948225071"/>
                    </a:ext>
                  </a:extLst>
                </a:gridCol>
              </a:tblGrid>
              <a:tr h="16793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(зачин)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40262"/>
                  </a:ext>
                </a:extLst>
              </a:tr>
              <a:tr h="2451547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Девочка Снегурочка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55778"/>
                  </a:ext>
                </a:extLst>
              </a:tr>
              <a:tr h="1869824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Снегурочка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290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82385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123</TotalTime>
  <Words>248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6-6-1</dc:creator>
  <cp:lastModifiedBy>User</cp:lastModifiedBy>
  <cp:revision>8</cp:revision>
  <dcterms:created xsi:type="dcterms:W3CDTF">2024-01-19T05:33:48Z</dcterms:created>
  <dcterms:modified xsi:type="dcterms:W3CDTF">2024-01-24T12:05:34Z</dcterms:modified>
</cp:coreProperties>
</file>