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3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E600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86;&#1084;\Downloads\InShot_20230126_003638391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772400" cy="1470025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медиасреде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76672"/>
            <a:ext cx="6157192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г.Красноярск</a:t>
            </a:r>
            <a:r>
              <a:rPr lang="ru-RU" sz="2000" dirty="0">
                <a:solidFill>
                  <a:schemeClr val="tx1"/>
                </a:solidFill>
              </a:rPr>
              <a:t>, Советский район,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МАОУ СШ № 156 имени Героя Советского Союза Г.П. Ерофеева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429309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Куратор</a:t>
            </a:r>
            <a:r>
              <a:rPr lang="ru-RU" dirty="0" smtClean="0"/>
              <a:t>: Мельник Елена Павловна      </a:t>
            </a:r>
          </a:p>
          <a:p>
            <a:r>
              <a:rPr lang="ru-RU" b="1" dirty="0" smtClean="0"/>
              <a:t>Автор проектной идеи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Галкина Полина Викторовна</a:t>
            </a:r>
          </a:p>
          <a:p>
            <a:r>
              <a:rPr lang="ru-RU" b="1" dirty="0" smtClean="0"/>
              <a:t>Участники </a:t>
            </a:r>
            <a:r>
              <a:rPr lang="ru-RU" b="1" dirty="0"/>
              <a:t>команды проектной идеи: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Мушкарина</a:t>
            </a:r>
            <a:r>
              <a:rPr lang="ru-RU" dirty="0"/>
              <a:t> Елена Викторовна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Казлаускайте</a:t>
            </a:r>
            <a:r>
              <a:rPr lang="ru-RU" dirty="0"/>
              <a:t> Татьяна Викторовна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Бикбаева Анастасия Дмитриевна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3419872" cy="273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836712"/>
            <a:ext cx="818388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С целью повышения мотивации обучающихся к чтению, создать </a:t>
            </a:r>
            <a:r>
              <a:rPr lang="ru-RU" dirty="0"/>
              <a:t>банк электронных методических </a:t>
            </a:r>
            <a:r>
              <a:rPr lang="ru-RU" dirty="0" smtClean="0"/>
              <a:t>пособий:</a:t>
            </a:r>
          </a:p>
          <a:p>
            <a:pPr algn="just">
              <a:buFontTx/>
              <a:buChar char="-"/>
            </a:pPr>
            <a:r>
              <a:rPr lang="ru-RU" b="1" i="1" dirty="0" err="1" smtClean="0"/>
              <a:t>подкастов</a:t>
            </a:r>
            <a:endParaRPr lang="ru-RU" b="1" i="1" dirty="0" smtClean="0"/>
          </a:p>
          <a:p>
            <a:pPr algn="just">
              <a:buFontTx/>
              <a:buChar char="-"/>
            </a:pPr>
            <a:r>
              <a:rPr lang="ru-RU" b="1" i="1" dirty="0" err="1" smtClean="0"/>
              <a:t>буктрейлеров</a:t>
            </a:r>
            <a:endParaRPr lang="ru-RU" b="1" i="1" dirty="0" smtClean="0"/>
          </a:p>
          <a:p>
            <a:pPr algn="just">
              <a:buFontTx/>
              <a:buChar char="-"/>
            </a:pPr>
            <a:r>
              <a:rPr lang="ru-RU" b="1" i="1" dirty="0" smtClean="0"/>
              <a:t>комиксов</a:t>
            </a:r>
          </a:p>
          <a:p>
            <a:pPr marL="0" indent="0" algn="just">
              <a:buNone/>
            </a:pPr>
            <a:r>
              <a:rPr lang="ru-RU" dirty="0" smtClean="0"/>
              <a:t>по сюжетам литературных произведений школьной программы 5-11 классов.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36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28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447" y="44623"/>
            <a:ext cx="5037593" cy="681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501008"/>
            <a:ext cx="4831637" cy="31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nShot_20230126_00363839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20072" y="188640"/>
            <a:ext cx="376618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4536504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b="1" dirty="0" smtClean="0"/>
              <a:t>Ожидаемый 	результат</a:t>
            </a:r>
            <a:r>
              <a:rPr lang="ru-RU" dirty="0" smtClean="0"/>
              <a:t>:</a:t>
            </a:r>
            <a:endParaRPr lang="ru-RU" sz="2800" dirty="0" smtClean="0"/>
          </a:p>
          <a:p>
            <a:pPr>
              <a:lnSpc>
                <a:spcPct val="120000"/>
              </a:lnSpc>
            </a:pPr>
            <a:r>
              <a:rPr lang="ru-RU" sz="2400" dirty="0" smtClean="0"/>
              <a:t>Литературная студия </a:t>
            </a:r>
            <a:r>
              <a:rPr lang="ru-RU" sz="2400" dirty="0"/>
              <a:t>«Вдохновение</a:t>
            </a:r>
            <a:r>
              <a:rPr lang="ru-RU" sz="2400" dirty="0" smtClean="0"/>
              <a:t>» для учащихся 5-11 </a:t>
            </a:r>
            <a:r>
              <a:rPr lang="ru-RU" sz="2400" dirty="0" smtClean="0"/>
              <a:t>классов.</a:t>
            </a:r>
            <a:endParaRPr lang="ru-RU" sz="2400" dirty="0"/>
          </a:p>
          <a:p>
            <a:pPr>
              <a:lnSpc>
                <a:spcPct val="120000"/>
              </a:lnSpc>
            </a:pPr>
            <a:r>
              <a:rPr lang="ru-RU" sz="2400" dirty="0" smtClean="0"/>
              <a:t>Банк электронных методических пособий облачного хранения с открытым доступом на </a:t>
            </a:r>
            <a:r>
              <a:rPr lang="ru-RU" sz="2400" dirty="0" err="1" smtClean="0"/>
              <a:t>Яндекс.Диске</a:t>
            </a:r>
            <a:r>
              <a:rPr lang="ru-RU" sz="2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Распространение </a:t>
            </a:r>
            <a:r>
              <a:rPr lang="ru-RU" sz="2400" dirty="0">
                <a:solidFill>
                  <a:prstClr val="black"/>
                </a:solidFill>
              </a:rPr>
              <a:t>опыта </a:t>
            </a:r>
            <a:r>
              <a:rPr lang="ru-RU" sz="2400" dirty="0" smtClean="0">
                <a:solidFill>
                  <a:prstClr val="black"/>
                </a:solidFill>
              </a:rPr>
              <a:t>работы литературной студии </a:t>
            </a:r>
            <a:r>
              <a:rPr lang="ru-RU" sz="2400" dirty="0">
                <a:solidFill>
                  <a:prstClr val="black"/>
                </a:solidFill>
              </a:rPr>
              <a:t>через школьную страницу в социальной сети </a:t>
            </a:r>
            <a:r>
              <a:rPr lang="en-US" sz="2400" dirty="0">
                <a:solidFill>
                  <a:prstClr val="black"/>
                </a:solidFill>
              </a:rPr>
              <a:t>VK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</a:p>
          <a:p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168352" cy="1803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49" t="-370" r="28272" b="370"/>
          <a:stretch/>
        </p:blipFill>
        <p:spPr>
          <a:xfrm>
            <a:off x="6876256" y="908720"/>
            <a:ext cx="2069180" cy="2574555"/>
          </a:xfrm>
          <a:prstGeom prst="rect">
            <a:avLst/>
          </a:prstGeom>
        </p:spPr>
      </p:pic>
      <p:pic>
        <p:nvPicPr>
          <p:cNvPr id="6" name="Рисунок 5" descr="Screenshot_20230125-211422_VK.jpg"/>
          <p:cNvPicPr>
            <a:picLocks noChangeAspect="1"/>
          </p:cNvPicPr>
          <p:nvPr/>
        </p:nvPicPr>
        <p:blipFill>
          <a:blip r:embed="rId4" cstate="print"/>
          <a:srcRect t="4851" b="4851"/>
          <a:stretch>
            <a:fillRect/>
          </a:stretch>
        </p:blipFill>
        <p:spPr>
          <a:xfrm>
            <a:off x="4788024" y="2348880"/>
            <a:ext cx="1656184" cy="3240360"/>
          </a:xfrm>
          <a:prstGeom prst="rect">
            <a:avLst/>
          </a:prstGeom>
        </p:spPr>
      </p:pic>
      <p:pic>
        <p:nvPicPr>
          <p:cNvPr id="7" name="Рисунок 6" descr="IMG_7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789040"/>
            <a:ext cx="232743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571</TotalTime>
  <Words>46</Words>
  <Application>Microsoft Office PowerPoint</Application>
  <PresentationFormat>Экран (4:3)</PresentationFormat>
  <Paragraphs>21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Книга в медиасреде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в медиасреде</dc:title>
  <dc:creator>3-1-3</dc:creator>
  <cp:lastModifiedBy>Дом</cp:lastModifiedBy>
  <cp:revision>53</cp:revision>
  <dcterms:created xsi:type="dcterms:W3CDTF">2023-01-21T04:02:21Z</dcterms:created>
  <dcterms:modified xsi:type="dcterms:W3CDTF">2023-01-25T18:12:12Z</dcterms:modified>
</cp:coreProperties>
</file>