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CBD493-A547-4AC0-BDC2-17AE40683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6FF4E5-EB44-49FB-B72A-D2316E340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7BF1A1-76C7-4C1E-A6F6-3E1BE522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C1ECD0-2EF7-401F-ABE4-77B1A401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4CFF0-77DF-4266-B16D-6C53BC85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37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8434B-E704-4547-B65B-D1E8B6E4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89F251-3B22-4964-A8C9-800B4006C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C3A9DD-0E73-4020-BAEC-DBA26AD7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0F9DF1-A33A-46C0-8695-416C69D1A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75EF11-7D20-40A9-877B-5DF9B22A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61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4F4C2B-39DA-42B3-A2DB-1A09BC844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882C7E-C660-4435-99FD-7A3EA0F51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BABE2B-36F9-4B0A-AFDE-F70230032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1FF399-A80A-4B38-AC44-13905F43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C3161B-9C54-4FA0-803F-AC5099A22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90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8BE9F-FB76-4E8A-86C9-FFD81E9E6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54FBA3-811E-46C0-AFFB-3E0FC2C39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60079C-2139-4D5F-A3F6-CF151E42A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D81DED-FFA7-4C78-8E3C-426A7A11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7B73AB-C07E-4A92-8DD9-73F7921F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23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A6EE0D-101C-495B-89D0-BBCEB4F9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155CF0-9467-472A-B0DC-086F41ACF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D3297E-5F2D-48A6-ADEA-597B0EDF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29AB5C-0712-4692-A122-E7DB74412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2F6007-E107-4515-BAFE-6F1AFAA1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64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F63B4-A83D-494E-B32B-AEC63C57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90AD75-DDF4-45C6-9A73-639F6FD33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9B6171-50CA-4A27-886B-FAA104350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404801-3AB0-4352-B5B5-392593DF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2B7352-DA75-4879-AD64-CC795F15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9C94A3-EF61-4E93-9DB3-9DE6078F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6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4641D-A271-4FB5-9DC6-CDC5CC83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69F388-76C3-4D3F-BD0F-97A2A5A5B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E96044-102D-4116-AE45-146F2DC45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6E3038-2ECA-411B-BBAD-9578B73B36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4434FE8-9D61-419E-B0F4-7DACA09C7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8B1C808-656F-4439-93CA-DF5D4C8C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D2CD7D7-999F-484F-81CA-2BD26AFE0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E6581B4-E6FC-4724-BC2F-CC92CA26D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76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FAFF15-A1D0-4B5C-A57D-0B8C9015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964087-0B95-4912-A23F-839FFBE2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F8E8BCB-EC92-4809-A618-345AD5059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7F9C673-65AE-47FB-BD3C-08BDA3D8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85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6D6A1FE-B09A-4A4B-8507-1DF7336D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D51AAD-7DDE-49C6-A6CB-CDEAF11F1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BBA8AC-BDA5-4D17-949B-1D43F8A15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48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F5B22-936B-4AB7-A66E-30E0EBD4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1707DE-E610-408F-9DC9-6750F6EA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44A6B5-7D66-4564-A9BF-64E652376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6DD1B9-D960-4E47-BE1B-74B78C46C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2F7E8B-EF26-42E1-9A3D-F8B1AEDD5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F33D5F-12B4-4782-950B-FF375EF4C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9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977FA-13C2-4070-BF04-8B964D7F3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67BC596-E06B-42DA-ABA0-7772EE899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6143F-21CF-4A26-B494-00E7FDB4F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AFED89-39F7-4899-85ED-2E826B815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F62EDC-A712-46A6-A303-50F9871F9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DB5529-C67D-4074-A374-E6A68B84C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09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D41AA-02D8-40A8-8D51-59E1AB8F6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733939-E3CE-4EE4-B161-3DEFC1292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F6592B-193B-4F2A-82CD-70AF952EB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DE0D6-19A4-45F9-BD3E-6F7722148AB4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A46673-829A-49C6-B59E-4A1499D278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8795EB-B2E7-4D7C-88AC-F638CD38F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1218-3D64-4618-816C-5AC04B36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1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5CF1AF-CC97-4344-95D7-EC211C82B5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Площади и объемы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B3294B-8291-49F6-8EA8-DB7A5365C4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Прямоугольный параллелепипед</a:t>
            </a:r>
          </a:p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</a:t>
            </a:r>
            <a:r>
              <a:rPr lang="ru-RU" sz="4400" dirty="0"/>
              <a:t> математику</a:t>
            </a:r>
          </a:p>
        </p:txBody>
      </p:sp>
    </p:spTree>
    <p:extLst>
      <p:ext uri="{BB962C8B-B14F-4D97-AF65-F5344CB8AC3E}">
        <p14:creationId xmlns:p14="http://schemas.microsoft.com/office/powerpoint/2010/main" val="3656202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57A11D-B3F8-43C7-8F55-DD765EA94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70" y="317377"/>
            <a:ext cx="8297660" cy="622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77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96656B-AD0C-4831-8A8A-2762E5B71B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200" y="464839"/>
            <a:ext cx="3933097" cy="384971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B1C1617-447C-451A-90D0-5107E920B6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03" y="1837678"/>
            <a:ext cx="7746411" cy="439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8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3DC9143-B95A-4A51-920B-1B20858ED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643998"/>
              </p:ext>
            </p:extLst>
          </p:nvPr>
        </p:nvGraphicFramePr>
        <p:xfrm>
          <a:off x="2032000" y="719665"/>
          <a:ext cx="7475984" cy="4846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983">
                  <a:extLst>
                    <a:ext uri="{9D8B030D-6E8A-4147-A177-3AD203B41FA5}">
                      <a16:colId xmlns:a16="http://schemas.microsoft.com/office/drawing/2014/main" val="954679806"/>
                    </a:ext>
                  </a:extLst>
                </a:gridCol>
                <a:gridCol w="5646001">
                  <a:extLst>
                    <a:ext uri="{9D8B030D-6E8A-4147-A177-3AD203B41FA5}">
                      <a16:colId xmlns:a16="http://schemas.microsoft.com/office/drawing/2014/main" val="3391016467"/>
                    </a:ext>
                  </a:extLst>
                </a:gridCol>
              </a:tblGrid>
              <a:tr h="1082758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коробки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Размеры в мм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388788"/>
                  </a:ext>
                </a:extLst>
              </a:tr>
              <a:tr h="627312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175*420*50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238318"/>
                  </a:ext>
                </a:extLst>
              </a:tr>
              <a:tr h="627312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165*100*220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852375"/>
                  </a:ext>
                </a:extLst>
              </a:tr>
              <a:tr h="627312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180*185*220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324031"/>
                  </a:ext>
                </a:extLst>
              </a:tr>
              <a:tr h="627312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273*210*180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934627"/>
                  </a:ext>
                </a:extLst>
              </a:tr>
              <a:tr h="627312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140*120*120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412432"/>
                  </a:ext>
                </a:extLst>
              </a:tr>
              <a:tr h="627312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135*210*120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662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983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6B8130-3345-4FB5-B062-B02C620AB030}"/>
              </a:ext>
            </a:extLst>
          </p:cNvPr>
          <p:cNvSpPr txBox="1"/>
          <p:nvPr/>
        </p:nvSpPr>
        <p:spPr>
          <a:xfrm>
            <a:off x="3213716" y="1562471"/>
            <a:ext cx="63741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rgbClr val="00B050"/>
                </a:solidFill>
              </a:rPr>
              <a:t>Благодарю</a:t>
            </a:r>
          </a:p>
          <a:p>
            <a:pPr algn="ctr"/>
            <a:r>
              <a:rPr lang="ru-RU" sz="8000" dirty="0"/>
              <a:t> </a:t>
            </a:r>
            <a:r>
              <a:rPr lang="ru-RU" sz="8000" dirty="0">
                <a:solidFill>
                  <a:srgbClr val="00B050"/>
                </a:solidFill>
              </a:rPr>
              <a:t>за урок!</a:t>
            </a:r>
          </a:p>
        </p:txBody>
      </p:sp>
    </p:spTree>
    <p:extLst>
      <p:ext uri="{BB962C8B-B14F-4D97-AF65-F5344CB8AC3E}">
        <p14:creationId xmlns:p14="http://schemas.microsoft.com/office/powerpoint/2010/main" val="3527875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29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Площади и объемы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7</cp:revision>
  <dcterms:created xsi:type="dcterms:W3CDTF">2025-04-10T09:58:41Z</dcterms:created>
  <dcterms:modified xsi:type="dcterms:W3CDTF">2025-04-11T05:30:20Z</dcterms:modified>
</cp:coreProperties>
</file>