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79" r:id="rId3"/>
    <p:sldId id="381" r:id="rId4"/>
    <p:sldId id="382" r:id="rId5"/>
    <p:sldId id="384" r:id="rId6"/>
    <p:sldId id="385" r:id="rId7"/>
    <p:sldId id="386" r:id="rId8"/>
    <p:sldId id="388" r:id="rId9"/>
    <p:sldId id="368" r:id="rId10"/>
    <p:sldId id="389" r:id="rId11"/>
    <p:sldId id="390" r:id="rId12"/>
    <p:sldId id="391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5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8FD92-BFB6-4647-A830-4312973FBB6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68E79BC-0AC2-41EF-BCC4-B46157C97BA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ПК 1.1. Определять цели и задачи, планировать уроки.</a:t>
          </a:r>
        </a:p>
        <a:p>
          <a:endParaRPr lang="ru-RU" dirty="0"/>
        </a:p>
      </dgm:t>
    </dgm:pt>
    <dgm:pt modelId="{D6BDEF0D-3639-4038-92A2-43CB17028903}" type="parTrans" cxnId="{37647D09-DC94-479A-9C2A-2EF2504A8185}">
      <dgm:prSet/>
      <dgm:spPr/>
      <dgm:t>
        <a:bodyPr/>
        <a:lstStyle/>
        <a:p>
          <a:endParaRPr lang="ru-RU"/>
        </a:p>
      </dgm:t>
    </dgm:pt>
    <dgm:pt modelId="{62A75D80-3DB2-4F75-A803-FF8BA064A1CF}" type="sibTrans" cxnId="{37647D09-DC94-479A-9C2A-2EF2504A8185}">
      <dgm:prSet/>
      <dgm:spPr/>
      <dgm:t>
        <a:bodyPr/>
        <a:lstStyle/>
        <a:p>
          <a:endParaRPr lang="ru-RU"/>
        </a:p>
      </dgm:t>
    </dgm:pt>
    <dgm:pt modelId="{8F382300-A0DF-4A4C-AADB-90A3B3A31714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ПК 1.2. Проводить уроки.</a:t>
          </a:r>
        </a:p>
        <a:p>
          <a:endParaRPr lang="ru-RU" dirty="0"/>
        </a:p>
      </dgm:t>
    </dgm:pt>
    <dgm:pt modelId="{900C190F-F48D-429A-B365-A2B00165CD70}" type="parTrans" cxnId="{8D2AB4A0-C1D9-4FE5-8B05-F6948325167E}">
      <dgm:prSet/>
      <dgm:spPr/>
      <dgm:t>
        <a:bodyPr/>
        <a:lstStyle/>
        <a:p>
          <a:endParaRPr lang="ru-RU"/>
        </a:p>
      </dgm:t>
    </dgm:pt>
    <dgm:pt modelId="{A6733A7F-BC3A-4F05-8348-D02073222655}" type="sibTrans" cxnId="{8D2AB4A0-C1D9-4FE5-8B05-F6948325167E}">
      <dgm:prSet/>
      <dgm:spPr/>
      <dgm:t>
        <a:bodyPr/>
        <a:lstStyle/>
        <a:p>
          <a:endParaRPr lang="ru-RU"/>
        </a:p>
      </dgm:t>
    </dgm:pt>
    <dgm:pt modelId="{C2C20A27-0E9A-4021-96CD-E1B8DB218729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ПК 1.3. Осуществлять педагогический контроль, оценивать процесс и результаты обучения.</a:t>
          </a:r>
        </a:p>
        <a:p>
          <a:endParaRPr lang="ru-RU" dirty="0"/>
        </a:p>
      </dgm:t>
    </dgm:pt>
    <dgm:pt modelId="{B989AFFC-3111-42C6-847D-DE21A8512439}" type="parTrans" cxnId="{6610805D-5E0B-49AE-ABE7-8B84AEF814E8}">
      <dgm:prSet/>
      <dgm:spPr/>
      <dgm:t>
        <a:bodyPr/>
        <a:lstStyle/>
        <a:p>
          <a:endParaRPr lang="ru-RU"/>
        </a:p>
      </dgm:t>
    </dgm:pt>
    <dgm:pt modelId="{154C6EE5-478A-4F06-B5D0-9CFFC8FF7AB5}" type="sibTrans" cxnId="{6610805D-5E0B-49AE-ABE7-8B84AEF814E8}">
      <dgm:prSet/>
      <dgm:spPr/>
      <dgm:t>
        <a:bodyPr/>
        <a:lstStyle/>
        <a:p>
          <a:endParaRPr lang="ru-RU"/>
        </a:p>
      </dgm:t>
    </dgm:pt>
    <dgm:pt modelId="{4EF4A1F2-FE37-42ED-9FF2-08227E96D76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ПК 1.4. Анализировать уроки.</a:t>
          </a:r>
        </a:p>
        <a:p>
          <a:endParaRPr lang="ru-RU" dirty="0"/>
        </a:p>
      </dgm:t>
    </dgm:pt>
    <dgm:pt modelId="{CC0F4772-C0EB-48CF-87B3-8DB82BEE321B}" type="parTrans" cxnId="{9841F305-8585-4616-A5DE-154C81E9008D}">
      <dgm:prSet/>
      <dgm:spPr/>
      <dgm:t>
        <a:bodyPr/>
        <a:lstStyle/>
        <a:p>
          <a:endParaRPr lang="ru-RU"/>
        </a:p>
      </dgm:t>
    </dgm:pt>
    <dgm:pt modelId="{76D02405-075D-4B58-AEFF-80794E59A42E}" type="sibTrans" cxnId="{9841F305-8585-4616-A5DE-154C81E9008D}">
      <dgm:prSet/>
      <dgm:spPr/>
      <dgm:t>
        <a:bodyPr/>
        <a:lstStyle/>
        <a:p>
          <a:endParaRPr lang="ru-RU"/>
        </a:p>
      </dgm:t>
    </dgm:pt>
    <dgm:pt modelId="{7BA5E193-0B7A-4E9E-ADD5-E767C87F170A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ПК 1.5. Вести документацию, обеспечивающую обучение по образовательным программам  общего образования.</a:t>
          </a:r>
        </a:p>
        <a:p>
          <a:endParaRPr lang="ru-RU" dirty="0"/>
        </a:p>
      </dgm:t>
    </dgm:pt>
    <dgm:pt modelId="{AE0764AC-69DF-4B60-BB24-EC87B60A5E5E}" type="parTrans" cxnId="{BBAEAEE7-2057-4114-9309-EB7B25AEA5AA}">
      <dgm:prSet/>
      <dgm:spPr/>
      <dgm:t>
        <a:bodyPr/>
        <a:lstStyle/>
        <a:p>
          <a:endParaRPr lang="ru-RU"/>
        </a:p>
      </dgm:t>
    </dgm:pt>
    <dgm:pt modelId="{B02F3528-87F7-49ED-95AA-D3C2F7BECE76}" type="sibTrans" cxnId="{BBAEAEE7-2057-4114-9309-EB7B25AEA5AA}">
      <dgm:prSet/>
      <dgm:spPr/>
      <dgm:t>
        <a:bodyPr/>
        <a:lstStyle/>
        <a:p>
          <a:endParaRPr lang="ru-RU"/>
        </a:p>
      </dgm:t>
    </dgm:pt>
    <dgm:pt modelId="{0386A8E7-8075-40D8-BB1D-AE9D9891F830}" type="pres">
      <dgm:prSet presAssocID="{E6E8FD92-BFB6-4647-A830-4312973FBB64}" presName="diagram" presStyleCnt="0">
        <dgm:presLayoutVars>
          <dgm:dir/>
          <dgm:resizeHandles val="exact"/>
        </dgm:presLayoutVars>
      </dgm:prSet>
      <dgm:spPr/>
    </dgm:pt>
    <dgm:pt modelId="{DA9A4AFA-EB83-48CA-8539-48A8276B9ACE}" type="pres">
      <dgm:prSet presAssocID="{868E79BC-0AC2-41EF-BCC4-B46157C97BAC}" presName="node" presStyleLbl="node1" presStyleIdx="0" presStyleCnt="5" custLinFactX="52016" custLinFactNeighborX="100000" custLinFactNeighborY="9948">
        <dgm:presLayoutVars>
          <dgm:bulletEnabled val="1"/>
        </dgm:presLayoutVars>
      </dgm:prSet>
      <dgm:spPr/>
    </dgm:pt>
    <dgm:pt modelId="{1428FBA1-FFD2-4737-9128-01DF87205AD0}" type="pres">
      <dgm:prSet presAssocID="{62A75D80-3DB2-4F75-A803-FF8BA064A1CF}" presName="sibTrans" presStyleCnt="0"/>
      <dgm:spPr/>
    </dgm:pt>
    <dgm:pt modelId="{032B35EE-0C64-47B0-9109-17FCB33D8248}" type="pres">
      <dgm:prSet presAssocID="{8F382300-A0DF-4A4C-AADB-90A3B3A31714}" presName="node" presStyleLbl="node1" presStyleIdx="1" presStyleCnt="5" custScaleX="81801" custScaleY="79778" custLinFactY="16112" custLinFactNeighborX="-58082" custLinFactNeighborY="100000">
        <dgm:presLayoutVars>
          <dgm:bulletEnabled val="1"/>
        </dgm:presLayoutVars>
      </dgm:prSet>
      <dgm:spPr/>
    </dgm:pt>
    <dgm:pt modelId="{9A8E2FD3-F301-4B90-8D68-7D99A75AF73B}" type="pres">
      <dgm:prSet presAssocID="{A6733A7F-BC3A-4F05-8348-D02073222655}" presName="sibTrans" presStyleCnt="0"/>
      <dgm:spPr/>
    </dgm:pt>
    <dgm:pt modelId="{F9C3D710-E709-42DD-B53B-E4335E523D56}" type="pres">
      <dgm:prSet presAssocID="{C2C20A27-0E9A-4021-96CD-E1B8DB218729}" presName="node" presStyleLbl="node1" presStyleIdx="2" presStyleCnt="5" custLinFactX="52016" custLinFactY="554" custLinFactNeighborX="100000" custLinFactNeighborY="100000">
        <dgm:presLayoutVars>
          <dgm:bulletEnabled val="1"/>
        </dgm:presLayoutVars>
      </dgm:prSet>
      <dgm:spPr/>
    </dgm:pt>
    <dgm:pt modelId="{0E550A72-BA5E-4ED6-A512-6A0773FDF076}" type="pres">
      <dgm:prSet presAssocID="{154C6EE5-478A-4F06-B5D0-9CFFC8FF7AB5}" presName="sibTrans" presStyleCnt="0"/>
      <dgm:spPr/>
    </dgm:pt>
    <dgm:pt modelId="{243CC4BB-84AC-49B2-870B-85524501100D}" type="pres">
      <dgm:prSet presAssocID="{4EF4A1F2-FE37-42ED-9FF2-08227E96D76C}" presName="node" presStyleLbl="node1" presStyleIdx="3" presStyleCnt="5" custLinFactX="-52113" custLinFactY="15721" custLinFactNeighborX="-100000" custLinFactNeighborY="100000">
        <dgm:presLayoutVars>
          <dgm:bulletEnabled val="1"/>
        </dgm:presLayoutVars>
      </dgm:prSet>
      <dgm:spPr/>
    </dgm:pt>
    <dgm:pt modelId="{F394A078-1113-45D2-A967-99FC032A74E9}" type="pres">
      <dgm:prSet presAssocID="{76D02405-075D-4B58-AEFF-80794E59A42E}" presName="sibTrans" presStyleCnt="0"/>
      <dgm:spPr/>
    </dgm:pt>
    <dgm:pt modelId="{1616703E-1143-4619-82C7-8D48D7A973F8}" type="pres">
      <dgm:prSet presAssocID="{7BA5E193-0B7A-4E9E-ADD5-E767C87F170A}" presName="node" presStyleLbl="node1" presStyleIdx="4" presStyleCnt="5" custLinFactX="-147" custLinFactY="-100000" custLinFactNeighborX="-100000" custLinFactNeighborY="-128441">
        <dgm:presLayoutVars>
          <dgm:bulletEnabled val="1"/>
        </dgm:presLayoutVars>
      </dgm:prSet>
      <dgm:spPr/>
    </dgm:pt>
  </dgm:ptLst>
  <dgm:cxnLst>
    <dgm:cxn modelId="{DBE5A702-0651-40AC-B4E9-0CE660D9AA00}" type="presOf" srcId="{C2C20A27-0E9A-4021-96CD-E1B8DB218729}" destId="{F9C3D710-E709-42DD-B53B-E4335E523D56}" srcOrd="0" destOrd="0" presId="urn:microsoft.com/office/officeart/2005/8/layout/default"/>
    <dgm:cxn modelId="{9841F305-8585-4616-A5DE-154C81E9008D}" srcId="{E6E8FD92-BFB6-4647-A830-4312973FBB64}" destId="{4EF4A1F2-FE37-42ED-9FF2-08227E96D76C}" srcOrd="3" destOrd="0" parTransId="{CC0F4772-C0EB-48CF-87B3-8DB82BEE321B}" sibTransId="{76D02405-075D-4B58-AEFF-80794E59A42E}"/>
    <dgm:cxn modelId="{37647D09-DC94-479A-9C2A-2EF2504A8185}" srcId="{E6E8FD92-BFB6-4647-A830-4312973FBB64}" destId="{868E79BC-0AC2-41EF-BCC4-B46157C97BAC}" srcOrd="0" destOrd="0" parTransId="{D6BDEF0D-3639-4038-92A2-43CB17028903}" sibTransId="{62A75D80-3DB2-4F75-A803-FF8BA064A1CF}"/>
    <dgm:cxn modelId="{5A288438-2B02-41C6-8104-CE72ADFC41D9}" type="presOf" srcId="{868E79BC-0AC2-41EF-BCC4-B46157C97BAC}" destId="{DA9A4AFA-EB83-48CA-8539-48A8276B9ACE}" srcOrd="0" destOrd="0" presId="urn:microsoft.com/office/officeart/2005/8/layout/default"/>
    <dgm:cxn modelId="{6610805D-5E0B-49AE-ABE7-8B84AEF814E8}" srcId="{E6E8FD92-BFB6-4647-A830-4312973FBB64}" destId="{C2C20A27-0E9A-4021-96CD-E1B8DB218729}" srcOrd="2" destOrd="0" parTransId="{B989AFFC-3111-42C6-847D-DE21A8512439}" sibTransId="{154C6EE5-478A-4F06-B5D0-9CFFC8FF7AB5}"/>
    <dgm:cxn modelId="{3C51D44D-A972-4AE3-B0E5-783B9B612761}" type="presOf" srcId="{4EF4A1F2-FE37-42ED-9FF2-08227E96D76C}" destId="{243CC4BB-84AC-49B2-870B-85524501100D}" srcOrd="0" destOrd="0" presId="urn:microsoft.com/office/officeart/2005/8/layout/default"/>
    <dgm:cxn modelId="{8D2AB4A0-C1D9-4FE5-8B05-F6948325167E}" srcId="{E6E8FD92-BFB6-4647-A830-4312973FBB64}" destId="{8F382300-A0DF-4A4C-AADB-90A3B3A31714}" srcOrd="1" destOrd="0" parTransId="{900C190F-F48D-429A-B365-A2B00165CD70}" sibTransId="{A6733A7F-BC3A-4F05-8348-D02073222655}"/>
    <dgm:cxn modelId="{51AEDCB1-A5D6-42FA-BBEF-A800CFB6097C}" type="presOf" srcId="{8F382300-A0DF-4A4C-AADB-90A3B3A31714}" destId="{032B35EE-0C64-47B0-9109-17FCB33D8248}" srcOrd="0" destOrd="0" presId="urn:microsoft.com/office/officeart/2005/8/layout/default"/>
    <dgm:cxn modelId="{1FD032BE-F36F-4AD9-B8FA-4E4EA9190229}" type="presOf" srcId="{E6E8FD92-BFB6-4647-A830-4312973FBB64}" destId="{0386A8E7-8075-40D8-BB1D-AE9D9891F830}" srcOrd="0" destOrd="0" presId="urn:microsoft.com/office/officeart/2005/8/layout/default"/>
    <dgm:cxn modelId="{BBAEAEE7-2057-4114-9309-EB7B25AEA5AA}" srcId="{E6E8FD92-BFB6-4647-A830-4312973FBB64}" destId="{7BA5E193-0B7A-4E9E-ADD5-E767C87F170A}" srcOrd="4" destOrd="0" parTransId="{AE0764AC-69DF-4B60-BB24-EC87B60A5E5E}" sibTransId="{B02F3528-87F7-49ED-95AA-D3C2F7BECE76}"/>
    <dgm:cxn modelId="{FD4609FD-0226-4A06-A6D9-0D9F77F354FB}" type="presOf" srcId="{7BA5E193-0B7A-4E9E-ADD5-E767C87F170A}" destId="{1616703E-1143-4619-82C7-8D48D7A973F8}" srcOrd="0" destOrd="0" presId="urn:microsoft.com/office/officeart/2005/8/layout/default"/>
    <dgm:cxn modelId="{AC6C3AFD-0E9D-4B9A-9C37-802C97BE953B}" type="presParOf" srcId="{0386A8E7-8075-40D8-BB1D-AE9D9891F830}" destId="{DA9A4AFA-EB83-48CA-8539-48A8276B9ACE}" srcOrd="0" destOrd="0" presId="urn:microsoft.com/office/officeart/2005/8/layout/default"/>
    <dgm:cxn modelId="{BA542227-794A-4ADF-A8CE-815A28F8D84A}" type="presParOf" srcId="{0386A8E7-8075-40D8-BB1D-AE9D9891F830}" destId="{1428FBA1-FFD2-4737-9128-01DF87205AD0}" srcOrd="1" destOrd="0" presId="urn:microsoft.com/office/officeart/2005/8/layout/default"/>
    <dgm:cxn modelId="{8BD563B1-E41B-4688-9CB9-BB15B6936929}" type="presParOf" srcId="{0386A8E7-8075-40D8-BB1D-AE9D9891F830}" destId="{032B35EE-0C64-47B0-9109-17FCB33D8248}" srcOrd="2" destOrd="0" presId="urn:microsoft.com/office/officeart/2005/8/layout/default"/>
    <dgm:cxn modelId="{C67E0A13-11D7-476E-AF9E-02C46C771003}" type="presParOf" srcId="{0386A8E7-8075-40D8-BB1D-AE9D9891F830}" destId="{9A8E2FD3-F301-4B90-8D68-7D99A75AF73B}" srcOrd="3" destOrd="0" presId="urn:microsoft.com/office/officeart/2005/8/layout/default"/>
    <dgm:cxn modelId="{DFD0FAD1-BEBF-41CA-87DB-ACADEFAC7348}" type="presParOf" srcId="{0386A8E7-8075-40D8-BB1D-AE9D9891F830}" destId="{F9C3D710-E709-42DD-B53B-E4335E523D56}" srcOrd="4" destOrd="0" presId="urn:microsoft.com/office/officeart/2005/8/layout/default"/>
    <dgm:cxn modelId="{775095F9-C1E6-4F29-818F-97656F669A23}" type="presParOf" srcId="{0386A8E7-8075-40D8-BB1D-AE9D9891F830}" destId="{0E550A72-BA5E-4ED6-A512-6A0773FDF076}" srcOrd="5" destOrd="0" presId="urn:microsoft.com/office/officeart/2005/8/layout/default"/>
    <dgm:cxn modelId="{4F55308E-8C28-49B4-AB73-196D81456D88}" type="presParOf" srcId="{0386A8E7-8075-40D8-BB1D-AE9D9891F830}" destId="{243CC4BB-84AC-49B2-870B-85524501100D}" srcOrd="6" destOrd="0" presId="urn:microsoft.com/office/officeart/2005/8/layout/default"/>
    <dgm:cxn modelId="{5C59061D-37B4-4965-A3E2-3203F74A509D}" type="presParOf" srcId="{0386A8E7-8075-40D8-BB1D-AE9D9891F830}" destId="{F394A078-1113-45D2-A967-99FC032A74E9}" srcOrd="7" destOrd="0" presId="urn:microsoft.com/office/officeart/2005/8/layout/default"/>
    <dgm:cxn modelId="{35329E74-4018-4790-BBA4-7D56290BA090}" type="presParOf" srcId="{0386A8E7-8075-40D8-BB1D-AE9D9891F830}" destId="{1616703E-1143-4619-82C7-8D48D7A973F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1FAB1-0F93-41F2-937A-7172D127CD7E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F0C871-CB60-4121-ADD0-BEAC9FE32FD5}">
      <dgm:prSet phldrT="[Текст]"/>
      <dgm:spPr/>
      <dgm:t>
        <a:bodyPr/>
        <a:lstStyle/>
        <a:p>
          <a:r>
            <a:rPr lang="ru-RU" dirty="0"/>
            <a:t>Планирование урока</a:t>
          </a:r>
        </a:p>
      </dgm:t>
    </dgm:pt>
    <dgm:pt modelId="{7B10EA7D-C851-4EF1-8255-D382424F8DBE}" type="parTrans" cxnId="{0FDAE7E6-897F-4FAA-BCA3-406A4D31FFFC}">
      <dgm:prSet/>
      <dgm:spPr/>
      <dgm:t>
        <a:bodyPr/>
        <a:lstStyle/>
        <a:p>
          <a:endParaRPr lang="ru-RU"/>
        </a:p>
      </dgm:t>
    </dgm:pt>
    <dgm:pt modelId="{DA502C2A-E1AB-47DC-B179-364341C87259}" type="sibTrans" cxnId="{0FDAE7E6-897F-4FAA-BCA3-406A4D31FFFC}">
      <dgm:prSet/>
      <dgm:spPr/>
      <dgm:t>
        <a:bodyPr/>
        <a:lstStyle/>
        <a:p>
          <a:endParaRPr lang="ru-RU"/>
        </a:p>
      </dgm:t>
    </dgm:pt>
    <dgm:pt modelId="{8D1E8AED-5A73-4650-8984-B2A8201816AE}">
      <dgm:prSet phldrT="[Текст]"/>
      <dgm:spPr/>
      <dgm:t>
        <a:bodyPr/>
        <a:lstStyle/>
        <a:p>
          <a:r>
            <a:rPr lang="ru-RU" dirty="0"/>
            <a:t>Проведение урока</a:t>
          </a:r>
        </a:p>
      </dgm:t>
    </dgm:pt>
    <dgm:pt modelId="{F108386B-C8F3-4C58-A8F4-E40795CB55FC}" type="parTrans" cxnId="{F7A458AE-1CC2-4DB4-84B1-54A0D7C68520}">
      <dgm:prSet/>
      <dgm:spPr/>
      <dgm:t>
        <a:bodyPr/>
        <a:lstStyle/>
        <a:p>
          <a:endParaRPr lang="ru-RU"/>
        </a:p>
      </dgm:t>
    </dgm:pt>
    <dgm:pt modelId="{047911DE-850E-4633-9121-F27E6835A188}" type="sibTrans" cxnId="{F7A458AE-1CC2-4DB4-84B1-54A0D7C68520}">
      <dgm:prSet/>
      <dgm:spPr/>
      <dgm:t>
        <a:bodyPr/>
        <a:lstStyle/>
        <a:p>
          <a:endParaRPr lang="ru-RU"/>
        </a:p>
      </dgm:t>
    </dgm:pt>
    <dgm:pt modelId="{8E95B263-A6A7-4D99-A0B6-318111F7108B}">
      <dgm:prSet phldrT="[Текст]"/>
      <dgm:spPr/>
      <dgm:t>
        <a:bodyPr/>
        <a:lstStyle/>
        <a:p>
          <a:r>
            <a:rPr lang="ru-RU" dirty="0"/>
            <a:t>Анализ урока</a:t>
          </a:r>
        </a:p>
      </dgm:t>
    </dgm:pt>
    <dgm:pt modelId="{9B392E64-8DC7-4204-864B-FB7BA904AC25}" type="parTrans" cxnId="{2E7C2E5A-AABE-4FF2-9BD5-407186BC7FB6}">
      <dgm:prSet/>
      <dgm:spPr/>
      <dgm:t>
        <a:bodyPr/>
        <a:lstStyle/>
        <a:p>
          <a:endParaRPr lang="ru-RU"/>
        </a:p>
      </dgm:t>
    </dgm:pt>
    <dgm:pt modelId="{1A64ABAD-4B91-43A1-86D8-6FA3FF2CF710}" type="sibTrans" cxnId="{2E7C2E5A-AABE-4FF2-9BD5-407186BC7FB6}">
      <dgm:prSet/>
      <dgm:spPr/>
      <dgm:t>
        <a:bodyPr/>
        <a:lstStyle/>
        <a:p>
          <a:endParaRPr lang="ru-RU"/>
        </a:p>
      </dgm:t>
    </dgm:pt>
    <dgm:pt modelId="{EED6A20B-922B-44B1-9C41-03ACE662F190}" type="pres">
      <dgm:prSet presAssocID="{FC11FAB1-0F93-41F2-937A-7172D127CD7E}" presName="linearFlow" presStyleCnt="0">
        <dgm:presLayoutVars>
          <dgm:dir/>
          <dgm:resizeHandles val="exact"/>
        </dgm:presLayoutVars>
      </dgm:prSet>
      <dgm:spPr/>
    </dgm:pt>
    <dgm:pt modelId="{01A3724C-25D6-42B8-B563-A839744A280B}" type="pres">
      <dgm:prSet presAssocID="{2FF0C871-CB60-4121-ADD0-BEAC9FE32FD5}" presName="composite" presStyleCnt="0"/>
      <dgm:spPr/>
    </dgm:pt>
    <dgm:pt modelId="{9C540168-4188-42E6-AC45-19298F4BC428}" type="pres">
      <dgm:prSet presAssocID="{2FF0C871-CB60-4121-ADD0-BEAC9FE32FD5}" presName="imgShp" presStyleLbl="fgImgPlace1" presStyleIdx="0" presStyleCnt="3"/>
      <dgm:spPr/>
    </dgm:pt>
    <dgm:pt modelId="{1FA43911-AD37-457B-85CC-2D7B9E99004A}" type="pres">
      <dgm:prSet presAssocID="{2FF0C871-CB60-4121-ADD0-BEAC9FE32FD5}" presName="txShp" presStyleLbl="node1" presStyleIdx="0" presStyleCnt="3">
        <dgm:presLayoutVars>
          <dgm:bulletEnabled val="1"/>
        </dgm:presLayoutVars>
      </dgm:prSet>
      <dgm:spPr/>
    </dgm:pt>
    <dgm:pt modelId="{A340E2F0-ECD5-407D-91CA-8607684E949F}" type="pres">
      <dgm:prSet presAssocID="{DA502C2A-E1AB-47DC-B179-364341C87259}" presName="spacing" presStyleCnt="0"/>
      <dgm:spPr/>
    </dgm:pt>
    <dgm:pt modelId="{D51C3987-36A3-40C1-9512-546487E804D7}" type="pres">
      <dgm:prSet presAssocID="{8D1E8AED-5A73-4650-8984-B2A8201816AE}" presName="composite" presStyleCnt="0"/>
      <dgm:spPr/>
    </dgm:pt>
    <dgm:pt modelId="{D7B5C859-7700-465A-8F16-D9BDB2972943}" type="pres">
      <dgm:prSet presAssocID="{8D1E8AED-5A73-4650-8984-B2A8201816AE}" presName="imgShp" presStyleLbl="fgImgPlace1" presStyleIdx="1" presStyleCnt="3"/>
      <dgm:spPr/>
    </dgm:pt>
    <dgm:pt modelId="{01156B8E-86FE-4B22-9D3E-1FFA60C9F964}" type="pres">
      <dgm:prSet presAssocID="{8D1E8AED-5A73-4650-8984-B2A8201816AE}" presName="txShp" presStyleLbl="node1" presStyleIdx="1" presStyleCnt="3">
        <dgm:presLayoutVars>
          <dgm:bulletEnabled val="1"/>
        </dgm:presLayoutVars>
      </dgm:prSet>
      <dgm:spPr/>
    </dgm:pt>
    <dgm:pt modelId="{F186A052-13EE-4C6D-BBBD-007CAA23E338}" type="pres">
      <dgm:prSet presAssocID="{047911DE-850E-4633-9121-F27E6835A188}" presName="spacing" presStyleCnt="0"/>
      <dgm:spPr/>
    </dgm:pt>
    <dgm:pt modelId="{9E2F8BCE-3B12-4321-8BCC-11CAD602EB55}" type="pres">
      <dgm:prSet presAssocID="{8E95B263-A6A7-4D99-A0B6-318111F7108B}" presName="composite" presStyleCnt="0"/>
      <dgm:spPr/>
    </dgm:pt>
    <dgm:pt modelId="{4A5FBE49-B5A9-44AF-AE29-44B268A8DBDD}" type="pres">
      <dgm:prSet presAssocID="{8E95B263-A6A7-4D99-A0B6-318111F7108B}" presName="imgShp" presStyleLbl="fgImgPlace1" presStyleIdx="2" presStyleCnt="3"/>
      <dgm:spPr/>
    </dgm:pt>
    <dgm:pt modelId="{17BDA1B9-5CB5-424C-8A60-F40C1719B850}" type="pres">
      <dgm:prSet presAssocID="{8E95B263-A6A7-4D99-A0B6-318111F7108B}" presName="txShp" presStyleLbl="node1" presStyleIdx="2" presStyleCnt="3">
        <dgm:presLayoutVars>
          <dgm:bulletEnabled val="1"/>
        </dgm:presLayoutVars>
      </dgm:prSet>
      <dgm:spPr/>
    </dgm:pt>
  </dgm:ptLst>
  <dgm:cxnLst>
    <dgm:cxn modelId="{5DDAE26B-E9A6-4C3C-9A60-E54799221AEC}" type="presOf" srcId="{8D1E8AED-5A73-4650-8984-B2A8201816AE}" destId="{01156B8E-86FE-4B22-9D3E-1FFA60C9F964}" srcOrd="0" destOrd="0" presId="urn:microsoft.com/office/officeart/2005/8/layout/vList3#1"/>
    <dgm:cxn modelId="{2E7C2E5A-AABE-4FF2-9BD5-407186BC7FB6}" srcId="{FC11FAB1-0F93-41F2-937A-7172D127CD7E}" destId="{8E95B263-A6A7-4D99-A0B6-318111F7108B}" srcOrd="2" destOrd="0" parTransId="{9B392E64-8DC7-4204-864B-FB7BA904AC25}" sibTransId="{1A64ABAD-4B91-43A1-86D8-6FA3FF2CF710}"/>
    <dgm:cxn modelId="{6E8D7B9C-FAF9-4F55-95A0-C9992905AC84}" type="presOf" srcId="{FC11FAB1-0F93-41F2-937A-7172D127CD7E}" destId="{EED6A20B-922B-44B1-9C41-03ACE662F190}" srcOrd="0" destOrd="0" presId="urn:microsoft.com/office/officeart/2005/8/layout/vList3#1"/>
    <dgm:cxn modelId="{405158A0-82FD-40A8-98E2-F5122483CAA8}" type="presOf" srcId="{8E95B263-A6A7-4D99-A0B6-318111F7108B}" destId="{17BDA1B9-5CB5-424C-8A60-F40C1719B850}" srcOrd="0" destOrd="0" presId="urn:microsoft.com/office/officeart/2005/8/layout/vList3#1"/>
    <dgm:cxn modelId="{F7A458AE-1CC2-4DB4-84B1-54A0D7C68520}" srcId="{FC11FAB1-0F93-41F2-937A-7172D127CD7E}" destId="{8D1E8AED-5A73-4650-8984-B2A8201816AE}" srcOrd="1" destOrd="0" parTransId="{F108386B-C8F3-4C58-A8F4-E40795CB55FC}" sibTransId="{047911DE-850E-4633-9121-F27E6835A188}"/>
    <dgm:cxn modelId="{27D7BBD2-5CF1-492C-B8CD-8554AE3DFD3B}" type="presOf" srcId="{2FF0C871-CB60-4121-ADD0-BEAC9FE32FD5}" destId="{1FA43911-AD37-457B-85CC-2D7B9E99004A}" srcOrd="0" destOrd="0" presId="urn:microsoft.com/office/officeart/2005/8/layout/vList3#1"/>
    <dgm:cxn modelId="{0FDAE7E6-897F-4FAA-BCA3-406A4D31FFFC}" srcId="{FC11FAB1-0F93-41F2-937A-7172D127CD7E}" destId="{2FF0C871-CB60-4121-ADD0-BEAC9FE32FD5}" srcOrd="0" destOrd="0" parTransId="{7B10EA7D-C851-4EF1-8255-D382424F8DBE}" sibTransId="{DA502C2A-E1AB-47DC-B179-364341C87259}"/>
    <dgm:cxn modelId="{970D9256-0F23-45C6-898D-6CE1329580ED}" type="presParOf" srcId="{EED6A20B-922B-44B1-9C41-03ACE662F190}" destId="{01A3724C-25D6-42B8-B563-A839744A280B}" srcOrd="0" destOrd="0" presId="urn:microsoft.com/office/officeart/2005/8/layout/vList3#1"/>
    <dgm:cxn modelId="{EBB89671-3AF1-4E5F-AC67-371406A600AA}" type="presParOf" srcId="{01A3724C-25D6-42B8-B563-A839744A280B}" destId="{9C540168-4188-42E6-AC45-19298F4BC428}" srcOrd="0" destOrd="0" presId="urn:microsoft.com/office/officeart/2005/8/layout/vList3#1"/>
    <dgm:cxn modelId="{E1B975E9-09A7-4BC7-AE20-637B71D0AD67}" type="presParOf" srcId="{01A3724C-25D6-42B8-B563-A839744A280B}" destId="{1FA43911-AD37-457B-85CC-2D7B9E99004A}" srcOrd="1" destOrd="0" presId="urn:microsoft.com/office/officeart/2005/8/layout/vList3#1"/>
    <dgm:cxn modelId="{9B486C96-8A6A-4651-ADEA-D25DF60BFF8E}" type="presParOf" srcId="{EED6A20B-922B-44B1-9C41-03ACE662F190}" destId="{A340E2F0-ECD5-407D-91CA-8607684E949F}" srcOrd="1" destOrd="0" presId="urn:microsoft.com/office/officeart/2005/8/layout/vList3#1"/>
    <dgm:cxn modelId="{CC3F4819-A375-4483-A4AE-9D2909B67457}" type="presParOf" srcId="{EED6A20B-922B-44B1-9C41-03ACE662F190}" destId="{D51C3987-36A3-40C1-9512-546487E804D7}" srcOrd="2" destOrd="0" presId="urn:microsoft.com/office/officeart/2005/8/layout/vList3#1"/>
    <dgm:cxn modelId="{B0BA83B1-3706-4CC6-B1DD-B12509781AE0}" type="presParOf" srcId="{D51C3987-36A3-40C1-9512-546487E804D7}" destId="{D7B5C859-7700-465A-8F16-D9BDB2972943}" srcOrd="0" destOrd="0" presId="urn:microsoft.com/office/officeart/2005/8/layout/vList3#1"/>
    <dgm:cxn modelId="{42F2888B-6E80-4A4A-AB42-CB458963FE9C}" type="presParOf" srcId="{D51C3987-36A3-40C1-9512-546487E804D7}" destId="{01156B8E-86FE-4B22-9D3E-1FFA60C9F964}" srcOrd="1" destOrd="0" presId="urn:microsoft.com/office/officeart/2005/8/layout/vList3#1"/>
    <dgm:cxn modelId="{9940D976-6EDE-47B2-81A3-9D09B27B1ED0}" type="presParOf" srcId="{EED6A20B-922B-44B1-9C41-03ACE662F190}" destId="{F186A052-13EE-4C6D-BBBD-007CAA23E338}" srcOrd="3" destOrd="0" presId="urn:microsoft.com/office/officeart/2005/8/layout/vList3#1"/>
    <dgm:cxn modelId="{6C16CF6A-413F-40F8-BB7B-B64EAC37EEDE}" type="presParOf" srcId="{EED6A20B-922B-44B1-9C41-03ACE662F190}" destId="{9E2F8BCE-3B12-4321-8BCC-11CAD602EB55}" srcOrd="4" destOrd="0" presId="urn:microsoft.com/office/officeart/2005/8/layout/vList3#1"/>
    <dgm:cxn modelId="{844D3D3C-902C-4D0C-B5B3-7C55A673074C}" type="presParOf" srcId="{9E2F8BCE-3B12-4321-8BCC-11CAD602EB55}" destId="{4A5FBE49-B5A9-44AF-AE29-44B268A8DBDD}" srcOrd="0" destOrd="0" presId="urn:microsoft.com/office/officeart/2005/8/layout/vList3#1"/>
    <dgm:cxn modelId="{A11D398F-B6B7-43E3-AC16-F8E4B2649053}" type="presParOf" srcId="{9E2F8BCE-3B12-4321-8BCC-11CAD602EB55}" destId="{17BDA1B9-5CB5-424C-8A60-F40C1719B85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FD9623-8570-423E-8B2F-56B82B0FDB2A}" type="doc">
      <dgm:prSet loTypeId="urn:microsoft.com/office/officeart/2005/8/layout/arrow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F6594C-8680-4D1C-9929-22A5A74D2B96}">
      <dgm:prSet phldrT="[Текст]"/>
      <dgm:spPr/>
      <dgm:t>
        <a:bodyPr/>
        <a:lstStyle/>
        <a:p>
          <a:r>
            <a:rPr lang="ru-RU" dirty="0"/>
            <a:t>ВНЕШНИЕ РЕСУРСЫ</a:t>
          </a:r>
        </a:p>
      </dgm:t>
    </dgm:pt>
    <dgm:pt modelId="{DB63B111-B9E2-43EF-810F-96B899E2D280}" type="parTrans" cxnId="{C6C52F87-CF9E-4247-A7B0-8FD67E78212B}">
      <dgm:prSet/>
      <dgm:spPr/>
      <dgm:t>
        <a:bodyPr/>
        <a:lstStyle/>
        <a:p>
          <a:endParaRPr lang="ru-RU"/>
        </a:p>
      </dgm:t>
    </dgm:pt>
    <dgm:pt modelId="{BBFB0ECC-F863-4366-82F6-9B8F40149F29}" type="sibTrans" cxnId="{C6C52F87-CF9E-4247-A7B0-8FD67E78212B}">
      <dgm:prSet/>
      <dgm:spPr/>
      <dgm:t>
        <a:bodyPr/>
        <a:lstStyle/>
        <a:p>
          <a:endParaRPr lang="ru-RU"/>
        </a:p>
      </dgm:t>
    </dgm:pt>
    <dgm:pt modelId="{227EFFBC-AF56-4A80-BA5B-E362B3F93ACE}">
      <dgm:prSet phldrT="[Текст]"/>
      <dgm:spPr/>
      <dgm:t>
        <a:bodyPr/>
        <a:lstStyle/>
        <a:p>
          <a:r>
            <a:rPr lang="ru-RU" dirty="0"/>
            <a:t>ВНУТРЕННИЕ РЕСУРСЫ</a:t>
          </a:r>
        </a:p>
      </dgm:t>
    </dgm:pt>
    <dgm:pt modelId="{911C2BFC-5DEA-4F35-BA8A-537A260705EE}" type="parTrans" cxnId="{75B77184-806E-4C9C-9552-224CDC68186D}">
      <dgm:prSet/>
      <dgm:spPr/>
      <dgm:t>
        <a:bodyPr/>
        <a:lstStyle/>
        <a:p>
          <a:endParaRPr lang="ru-RU"/>
        </a:p>
      </dgm:t>
    </dgm:pt>
    <dgm:pt modelId="{22725CAB-2B83-4BD3-8A75-87A062400D4D}" type="sibTrans" cxnId="{75B77184-806E-4C9C-9552-224CDC68186D}">
      <dgm:prSet/>
      <dgm:spPr/>
      <dgm:t>
        <a:bodyPr/>
        <a:lstStyle/>
        <a:p>
          <a:endParaRPr lang="ru-RU"/>
        </a:p>
      </dgm:t>
    </dgm:pt>
    <dgm:pt modelId="{39B06566-6806-4105-BCE4-6E01575460D4}" type="pres">
      <dgm:prSet presAssocID="{ABFD9623-8570-423E-8B2F-56B82B0FDB2A}" presName="compositeShape" presStyleCnt="0">
        <dgm:presLayoutVars>
          <dgm:chMax val="2"/>
          <dgm:dir/>
          <dgm:resizeHandles val="exact"/>
        </dgm:presLayoutVars>
      </dgm:prSet>
      <dgm:spPr/>
    </dgm:pt>
    <dgm:pt modelId="{D0BAE467-AAD9-4DFD-9CC7-273F915052C6}" type="pres">
      <dgm:prSet presAssocID="{C5F6594C-8680-4D1C-9929-22A5A74D2B96}" presName="upArrow" presStyleLbl="node1" presStyleIdx="0" presStyleCnt="2" custScaleX="81485" custScaleY="67749" custLinFactNeighborX="2780" custLinFactNeighborY="-8009"/>
      <dgm:spPr/>
    </dgm:pt>
    <dgm:pt modelId="{8C017DAF-8ACB-4514-AA9E-CB3324AA7F86}" type="pres">
      <dgm:prSet presAssocID="{C5F6594C-8680-4D1C-9929-22A5A74D2B96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D234305A-BC87-4011-B01B-0DB3E6ECD874}" type="pres">
      <dgm:prSet presAssocID="{227EFFBC-AF56-4A80-BA5B-E362B3F93ACE}" presName="downArrow" presStyleLbl="node1" presStyleIdx="1" presStyleCnt="2" custScaleX="82894" custScaleY="73160" custLinFactNeighborY="0"/>
      <dgm:spPr/>
    </dgm:pt>
    <dgm:pt modelId="{91C76EC6-09D7-4BD1-AC55-5BACCCFEC446}" type="pres">
      <dgm:prSet presAssocID="{227EFFBC-AF56-4A80-BA5B-E362B3F93ACE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1BD5402B-5D18-41A3-95E5-F7C925800938}" type="presOf" srcId="{ABFD9623-8570-423E-8B2F-56B82B0FDB2A}" destId="{39B06566-6806-4105-BCE4-6E01575460D4}" srcOrd="0" destOrd="0" presId="urn:microsoft.com/office/officeart/2005/8/layout/arrow4"/>
    <dgm:cxn modelId="{22641B3B-06A7-4409-8D45-7E44BACD44F8}" type="presOf" srcId="{227EFFBC-AF56-4A80-BA5B-E362B3F93ACE}" destId="{91C76EC6-09D7-4BD1-AC55-5BACCCFEC446}" srcOrd="0" destOrd="0" presId="urn:microsoft.com/office/officeart/2005/8/layout/arrow4"/>
    <dgm:cxn modelId="{75B77184-806E-4C9C-9552-224CDC68186D}" srcId="{ABFD9623-8570-423E-8B2F-56B82B0FDB2A}" destId="{227EFFBC-AF56-4A80-BA5B-E362B3F93ACE}" srcOrd="1" destOrd="0" parTransId="{911C2BFC-5DEA-4F35-BA8A-537A260705EE}" sibTransId="{22725CAB-2B83-4BD3-8A75-87A062400D4D}"/>
    <dgm:cxn modelId="{C6C52F87-CF9E-4247-A7B0-8FD67E78212B}" srcId="{ABFD9623-8570-423E-8B2F-56B82B0FDB2A}" destId="{C5F6594C-8680-4D1C-9929-22A5A74D2B96}" srcOrd="0" destOrd="0" parTransId="{DB63B111-B9E2-43EF-810F-96B899E2D280}" sibTransId="{BBFB0ECC-F863-4366-82F6-9B8F40149F29}"/>
    <dgm:cxn modelId="{BEFB2D91-FD25-4345-8CD9-A7F959E4976E}" type="presOf" srcId="{C5F6594C-8680-4D1C-9929-22A5A74D2B96}" destId="{8C017DAF-8ACB-4514-AA9E-CB3324AA7F86}" srcOrd="0" destOrd="0" presId="urn:microsoft.com/office/officeart/2005/8/layout/arrow4"/>
    <dgm:cxn modelId="{05C5F630-E853-4B5D-9978-5D1C5F393A1C}" type="presParOf" srcId="{39B06566-6806-4105-BCE4-6E01575460D4}" destId="{D0BAE467-AAD9-4DFD-9CC7-273F915052C6}" srcOrd="0" destOrd="0" presId="urn:microsoft.com/office/officeart/2005/8/layout/arrow4"/>
    <dgm:cxn modelId="{D71789F1-F22C-4CBC-BCAF-D368F51F137C}" type="presParOf" srcId="{39B06566-6806-4105-BCE4-6E01575460D4}" destId="{8C017DAF-8ACB-4514-AA9E-CB3324AA7F86}" srcOrd="1" destOrd="0" presId="urn:microsoft.com/office/officeart/2005/8/layout/arrow4"/>
    <dgm:cxn modelId="{6BEAADA3-018C-4024-8D89-D9F7BDDCE213}" type="presParOf" srcId="{39B06566-6806-4105-BCE4-6E01575460D4}" destId="{D234305A-BC87-4011-B01B-0DB3E6ECD874}" srcOrd="2" destOrd="0" presId="urn:microsoft.com/office/officeart/2005/8/layout/arrow4"/>
    <dgm:cxn modelId="{0A94A482-CEB7-427C-BDF5-9398153C9815}" type="presParOf" srcId="{39B06566-6806-4105-BCE4-6E01575460D4}" destId="{91C76EC6-09D7-4BD1-AC55-5BACCCFEC44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722984-9344-4803-B34F-F2C0F64465B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84CF8EC-460C-402D-96F0-B71F72CE50A1}">
      <dgm:prSet phldrT="[Текст]"/>
      <dgm:spPr/>
      <dgm:t>
        <a:bodyPr/>
        <a:lstStyle/>
        <a:p>
          <a:r>
            <a:rPr lang="ru-RU" dirty="0"/>
            <a:t>КОНКУРСЫ</a:t>
          </a:r>
        </a:p>
      </dgm:t>
    </dgm:pt>
    <dgm:pt modelId="{C2E641EF-6C21-48D2-B147-B4B0DE40190C}" type="parTrans" cxnId="{3F4F3077-83AA-422E-96EA-85E041335B7F}">
      <dgm:prSet/>
      <dgm:spPr/>
      <dgm:t>
        <a:bodyPr/>
        <a:lstStyle/>
        <a:p>
          <a:endParaRPr lang="ru-RU"/>
        </a:p>
      </dgm:t>
    </dgm:pt>
    <dgm:pt modelId="{2F98053E-4919-497E-A101-4007C75C1E31}" type="sibTrans" cxnId="{3F4F3077-83AA-422E-96EA-85E041335B7F}">
      <dgm:prSet/>
      <dgm:spPr/>
      <dgm:t>
        <a:bodyPr/>
        <a:lstStyle/>
        <a:p>
          <a:endParaRPr lang="ru-RU"/>
        </a:p>
      </dgm:t>
    </dgm:pt>
    <dgm:pt modelId="{C82EB575-9758-4F8C-8697-B7D0B3420719}">
      <dgm:prSet phldrT="[Текст]"/>
      <dgm:spPr/>
      <dgm:t>
        <a:bodyPr/>
        <a:lstStyle/>
        <a:p>
          <a:r>
            <a:rPr lang="ru-RU" dirty="0"/>
            <a:t>Классный   </a:t>
          </a:r>
          <a:r>
            <a:rPr lang="ru-RU" dirty="0" err="1"/>
            <a:t>классный</a:t>
          </a:r>
          <a:r>
            <a:rPr lang="ru-RU" dirty="0"/>
            <a:t> (09.012024 года  по 05.02.2024 г.)</a:t>
          </a:r>
        </a:p>
      </dgm:t>
    </dgm:pt>
    <dgm:pt modelId="{42410AA9-6FD5-42ED-BF87-34C555F9E523}" type="parTrans" cxnId="{F56F8946-0A0F-4D42-A9D0-BB8ABF6813E4}">
      <dgm:prSet/>
      <dgm:spPr/>
      <dgm:t>
        <a:bodyPr/>
        <a:lstStyle/>
        <a:p>
          <a:endParaRPr lang="ru-RU"/>
        </a:p>
      </dgm:t>
    </dgm:pt>
    <dgm:pt modelId="{93465019-93DE-4E33-8DCE-DA2494600274}" type="sibTrans" cxnId="{F56F8946-0A0F-4D42-A9D0-BB8ABF6813E4}">
      <dgm:prSet/>
      <dgm:spPr/>
      <dgm:t>
        <a:bodyPr/>
        <a:lstStyle/>
        <a:p>
          <a:endParaRPr lang="ru-RU"/>
        </a:p>
      </dgm:t>
    </dgm:pt>
    <dgm:pt modelId="{FD09BB59-4C86-4217-96AA-D336F0A9CCA6}">
      <dgm:prSet phldrT="[Текст]"/>
      <dgm:spPr/>
      <dgm:t>
        <a:bodyPr/>
        <a:lstStyle/>
        <a:p>
          <a:r>
            <a:rPr lang="ru-RU" dirty="0"/>
            <a:t>Урок в городе  (13.05.2024-05.08.2024) </a:t>
          </a:r>
        </a:p>
      </dgm:t>
    </dgm:pt>
    <dgm:pt modelId="{898899CA-C333-4F39-93AA-A4CE75AA2D5E}" type="parTrans" cxnId="{2A2EA5EE-BE08-46EA-A562-7A58A426CE18}">
      <dgm:prSet/>
      <dgm:spPr/>
      <dgm:t>
        <a:bodyPr/>
        <a:lstStyle/>
        <a:p>
          <a:endParaRPr lang="ru-RU"/>
        </a:p>
      </dgm:t>
    </dgm:pt>
    <dgm:pt modelId="{D8A28767-91EE-4C0F-967F-CCC041ED09ED}" type="sibTrans" cxnId="{2A2EA5EE-BE08-46EA-A562-7A58A426CE18}">
      <dgm:prSet/>
      <dgm:spPr/>
      <dgm:t>
        <a:bodyPr/>
        <a:lstStyle/>
        <a:p>
          <a:endParaRPr lang="ru-RU"/>
        </a:p>
      </dgm:t>
    </dgm:pt>
    <dgm:pt modelId="{E7FF79EE-B653-4C5B-9986-4EDA70A3799E}">
      <dgm:prSet phldrT="[Текст]"/>
      <dgm:spPr/>
      <dgm:t>
        <a:bodyPr/>
        <a:lstStyle/>
        <a:p>
          <a:r>
            <a:rPr lang="ru-RU" dirty="0"/>
            <a:t>МЕРОПРИЯТИЯ </a:t>
          </a:r>
          <a:br>
            <a:rPr lang="ru-RU" dirty="0"/>
          </a:br>
          <a:endParaRPr lang="ru-RU" dirty="0"/>
        </a:p>
      </dgm:t>
    </dgm:pt>
    <dgm:pt modelId="{DF6BE352-A178-4478-9ED3-B78E43ABA5A5}" type="parTrans" cxnId="{06CC2A24-AF1E-4F37-8526-885F29C2646E}">
      <dgm:prSet/>
      <dgm:spPr/>
      <dgm:t>
        <a:bodyPr/>
        <a:lstStyle/>
        <a:p>
          <a:endParaRPr lang="ru-RU"/>
        </a:p>
      </dgm:t>
    </dgm:pt>
    <dgm:pt modelId="{38676BBB-C084-4F46-A75C-A9339C041B41}" type="sibTrans" cxnId="{06CC2A24-AF1E-4F37-8526-885F29C2646E}">
      <dgm:prSet/>
      <dgm:spPr/>
      <dgm:t>
        <a:bodyPr/>
        <a:lstStyle/>
        <a:p>
          <a:endParaRPr lang="ru-RU"/>
        </a:p>
      </dgm:t>
    </dgm:pt>
    <dgm:pt modelId="{67255D4F-797E-49E4-B0B3-DC5CF5E6CE11}">
      <dgm:prSet phldrT="[Текст]"/>
      <dgm:spPr/>
      <dgm:t>
        <a:bodyPr/>
        <a:lstStyle/>
        <a:p>
          <a:r>
            <a:rPr lang="ru-RU" dirty="0"/>
            <a:t>Открытые уроки, выступления на мероприятиях городского уровня  </a:t>
          </a:r>
        </a:p>
      </dgm:t>
    </dgm:pt>
    <dgm:pt modelId="{8DB5C57D-258C-40D2-9353-3D69BD4F07C7}" type="parTrans" cxnId="{4023D2AC-2536-4932-AF11-351BA90DB83A}">
      <dgm:prSet/>
      <dgm:spPr/>
      <dgm:t>
        <a:bodyPr/>
        <a:lstStyle/>
        <a:p>
          <a:endParaRPr lang="ru-RU"/>
        </a:p>
      </dgm:t>
    </dgm:pt>
    <dgm:pt modelId="{7F723F7C-E188-46E5-AE7D-ECC38CFD68C6}" type="sibTrans" cxnId="{4023D2AC-2536-4932-AF11-351BA90DB83A}">
      <dgm:prSet/>
      <dgm:spPr/>
      <dgm:t>
        <a:bodyPr/>
        <a:lstStyle/>
        <a:p>
          <a:endParaRPr lang="ru-RU"/>
        </a:p>
      </dgm:t>
    </dgm:pt>
    <dgm:pt modelId="{3E570AAB-015A-4A7F-B7CF-263D765B3835}">
      <dgm:prSet phldrT="[Текст]"/>
      <dgm:spPr/>
      <dgm:t>
        <a:bodyPr/>
        <a:lstStyle/>
        <a:p>
          <a:r>
            <a:rPr lang="ru-RU" dirty="0"/>
            <a:t>Участие в программах, проектах школы </a:t>
          </a:r>
        </a:p>
      </dgm:t>
    </dgm:pt>
    <dgm:pt modelId="{85B39138-576D-439E-BFA2-5C245A22BBFD}" type="parTrans" cxnId="{15B70A66-E1CF-4C63-822F-EE564A921A27}">
      <dgm:prSet/>
      <dgm:spPr/>
      <dgm:t>
        <a:bodyPr/>
        <a:lstStyle/>
        <a:p>
          <a:endParaRPr lang="ru-RU"/>
        </a:p>
      </dgm:t>
    </dgm:pt>
    <dgm:pt modelId="{91428BB5-9031-43C2-BF8D-430D40F4E278}" type="sibTrans" cxnId="{15B70A66-E1CF-4C63-822F-EE564A921A27}">
      <dgm:prSet/>
      <dgm:spPr/>
      <dgm:t>
        <a:bodyPr/>
        <a:lstStyle/>
        <a:p>
          <a:endParaRPr lang="ru-RU"/>
        </a:p>
      </dgm:t>
    </dgm:pt>
    <dgm:pt modelId="{9D7207FD-E28E-49EE-8C68-168CB1EB1431}">
      <dgm:prSet phldrT="[Текст]"/>
      <dgm:spPr/>
      <dgm:t>
        <a:bodyPr/>
        <a:lstStyle/>
        <a:p>
          <a:r>
            <a:rPr lang="ru-RU" dirty="0"/>
            <a:t>МАСТЕРСТВО </a:t>
          </a:r>
        </a:p>
      </dgm:t>
    </dgm:pt>
    <dgm:pt modelId="{B9E8CB48-CC80-49B0-9CC9-FE88BEBD07CB}" type="parTrans" cxnId="{CBA1718A-6A26-47C1-8674-FFAE91AD3F1D}">
      <dgm:prSet/>
      <dgm:spPr/>
      <dgm:t>
        <a:bodyPr/>
        <a:lstStyle/>
        <a:p>
          <a:endParaRPr lang="ru-RU"/>
        </a:p>
      </dgm:t>
    </dgm:pt>
    <dgm:pt modelId="{EC5D33FB-81C2-4E19-A1EC-04E8B91658E2}" type="sibTrans" cxnId="{CBA1718A-6A26-47C1-8674-FFAE91AD3F1D}">
      <dgm:prSet/>
      <dgm:spPr/>
      <dgm:t>
        <a:bodyPr/>
        <a:lstStyle/>
        <a:p>
          <a:endParaRPr lang="ru-RU"/>
        </a:p>
      </dgm:t>
    </dgm:pt>
    <dgm:pt modelId="{927428E3-33F5-4050-8D75-B7778E91B0B7}">
      <dgm:prSet phldrT="[Текст]"/>
      <dgm:spPr/>
      <dgm:t>
        <a:bodyPr/>
        <a:lstStyle/>
        <a:p>
          <a:r>
            <a:rPr lang="ru-RU" dirty="0"/>
            <a:t>День молодого педагога</a:t>
          </a:r>
        </a:p>
      </dgm:t>
    </dgm:pt>
    <dgm:pt modelId="{33F95CD0-B864-4067-A1C2-F019CBC455F5}" type="parTrans" cxnId="{DB59CC0E-5A12-457B-BD97-EB593B448DF8}">
      <dgm:prSet/>
      <dgm:spPr/>
      <dgm:t>
        <a:bodyPr/>
        <a:lstStyle/>
        <a:p>
          <a:endParaRPr lang="ru-RU"/>
        </a:p>
      </dgm:t>
    </dgm:pt>
    <dgm:pt modelId="{A8606764-315A-4A2B-B1C4-91E8F86E519C}" type="sibTrans" cxnId="{DB59CC0E-5A12-457B-BD97-EB593B448DF8}">
      <dgm:prSet/>
      <dgm:spPr/>
      <dgm:t>
        <a:bodyPr/>
        <a:lstStyle/>
        <a:p>
          <a:endParaRPr lang="ru-RU"/>
        </a:p>
      </dgm:t>
    </dgm:pt>
    <dgm:pt modelId="{5B435F89-31A2-4DEB-8C0E-8C3C5466D657}">
      <dgm:prSet phldrT="[Текст]"/>
      <dgm:spPr/>
      <dgm:t>
        <a:bodyPr/>
        <a:lstStyle/>
        <a:p>
          <a:r>
            <a:rPr lang="ru-RU" dirty="0"/>
            <a:t>ВШК</a:t>
          </a:r>
        </a:p>
      </dgm:t>
    </dgm:pt>
    <dgm:pt modelId="{C8ECC39B-C9ED-4C87-9FC1-411793B2F153}" type="parTrans" cxnId="{FA27DC3D-2CCC-45AF-8DEA-2234175925D2}">
      <dgm:prSet/>
      <dgm:spPr/>
      <dgm:t>
        <a:bodyPr/>
        <a:lstStyle/>
        <a:p>
          <a:endParaRPr lang="ru-RU"/>
        </a:p>
      </dgm:t>
    </dgm:pt>
    <dgm:pt modelId="{66FF65CA-957A-49E0-B61E-824D11A22115}" type="sibTrans" cxnId="{FA27DC3D-2CCC-45AF-8DEA-2234175925D2}">
      <dgm:prSet/>
      <dgm:spPr/>
      <dgm:t>
        <a:bodyPr/>
        <a:lstStyle/>
        <a:p>
          <a:endParaRPr lang="ru-RU"/>
        </a:p>
      </dgm:t>
    </dgm:pt>
    <dgm:pt modelId="{5A1D6325-7D29-4772-9741-2E23F294AE66}">
      <dgm:prSet phldrT="[Текст]"/>
      <dgm:spPr/>
      <dgm:t>
        <a:bodyPr/>
        <a:lstStyle/>
        <a:p>
          <a:r>
            <a:rPr lang="ru-RU" dirty="0"/>
            <a:t>Марафон проектных идей (09.01.2025-01.04.2025 г.)</a:t>
          </a:r>
        </a:p>
      </dgm:t>
    </dgm:pt>
    <dgm:pt modelId="{B26D534E-6913-467D-9E84-1144716480AD}" type="parTrans" cxnId="{81E785A4-B294-41E7-B565-CEA5D5FDA515}">
      <dgm:prSet/>
      <dgm:spPr/>
      <dgm:t>
        <a:bodyPr/>
        <a:lstStyle/>
        <a:p>
          <a:endParaRPr lang="ru-RU"/>
        </a:p>
      </dgm:t>
    </dgm:pt>
    <dgm:pt modelId="{7399BBE4-45BA-4528-B02A-D551A2D5A07E}" type="sibTrans" cxnId="{81E785A4-B294-41E7-B565-CEA5D5FDA515}">
      <dgm:prSet/>
      <dgm:spPr/>
      <dgm:t>
        <a:bodyPr/>
        <a:lstStyle/>
        <a:p>
          <a:endParaRPr lang="ru-RU"/>
        </a:p>
      </dgm:t>
    </dgm:pt>
    <dgm:pt modelId="{E0D27BC3-9AEA-41AD-8177-FAF1402C8C41}">
      <dgm:prSet phldrT="[Текст]"/>
      <dgm:spPr/>
      <dgm:t>
        <a:bodyPr/>
        <a:lstStyle/>
        <a:p>
          <a:endParaRPr lang="ru-RU" dirty="0"/>
        </a:p>
      </dgm:t>
    </dgm:pt>
    <dgm:pt modelId="{19B59A18-9888-4CB8-9A71-B06C12C85C7E}" type="parTrans" cxnId="{73262EDE-396A-4F4F-B7F3-AE5A278E8E87}">
      <dgm:prSet/>
      <dgm:spPr/>
      <dgm:t>
        <a:bodyPr/>
        <a:lstStyle/>
        <a:p>
          <a:endParaRPr lang="ru-RU"/>
        </a:p>
      </dgm:t>
    </dgm:pt>
    <dgm:pt modelId="{B10AD989-BD12-4363-BA13-A6FA2B3800ED}" type="sibTrans" cxnId="{73262EDE-396A-4F4F-B7F3-AE5A278E8E87}">
      <dgm:prSet/>
      <dgm:spPr/>
      <dgm:t>
        <a:bodyPr/>
        <a:lstStyle/>
        <a:p>
          <a:endParaRPr lang="ru-RU"/>
        </a:p>
      </dgm:t>
    </dgm:pt>
    <dgm:pt modelId="{FB17DA86-3BDB-4BCB-B37A-C25908BDC66F}">
      <dgm:prSet phldrT="[Текст]"/>
      <dgm:spPr/>
      <dgm:t>
        <a:bodyPr/>
        <a:lstStyle/>
        <a:p>
          <a:r>
            <a:rPr lang="ru-RU" dirty="0"/>
            <a:t>Наставничество</a:t>
          </a:r>
        </a:p>
      </dgm:t>
    </dgm:pt>
    <dgm:pt modelId="{9582631D-C77E-497C-8D98-307BFFA6CC67}" type="parTrans" cxnId="{1F7818FA-FE39-41DC-BD97-008B93770B72}">
      <dgm:prSet/>
      <dgm:spPr/>
      <dgm:t>
        <a:bodyPr/>
        <a:lstStyle/>
        <a:p>
          <a:endParaRPr lang="ru-RU"/>
        </a:p>
      </dgm:t>
    </dgm:pt>
    <dgm:pt modelId="{ED5E7A0C-5DB7-483A-A206-1A2B324D3383}" type="sibTrans" cxnId="{1F7818FA-FE39-41DC-BD97-008B93770B72}">
      <dgm:prSet/>
      <dgm:spPr/>
      <dgm:t>
        <a:bodyPr/>
        <a:lstStyle/>
        <a:p>
          <a:endParaRPr lang="ru-RU"/>
        </a:p>
      </dgm:t>
    </dgm:pt>
    <dgm:pt modelId="{7EC00E92-F1E1-4190-9870-416BC9EB69C2}">
      <dgm:prSet phldrT="[Текст]"/>
      <dgm:spPr/>
      <dgm:t>
        <a:bodyPr/>
        <a:lstStyle/>
        <a:p>
          <a:endParaRPr lang="ru-RU" dirty="0"/>
        </a:p>
      </dgm:t>
    </dgm:pt>
    <dgm:pt modelId="{C100CF16-E810-4D9F-BD55-F2863FFC329A}" type="parTrans" cxnId="{1FC4E08D-DCBD-4954-BAAE-B938C52E5C8C}">
      <dgm:prSet/>
      <dgm:spPr/>
    </dgm:pt>
    <dgm:pt modelId="{9C6C4F86-D4F7-4431-AF80-77C5EBF295FC}" type="sibTrans" cxnId="{1FC4E08D-DCBD-4954-BAAE-B938C52E5C8C}">
      <dgm:prSet/>
      <dgm:spPr/>
    </dgm:pt>
    <dgm:pt modelId="{BC2981A8-A8B9-4DAB-842F-6C7452857345}">
      <dgm:prSet phldrT="[Текст]"/>
      <dgm:spPr/>
      <dgm:t>
        <a:bodyPr/>
        <a:lstStyle/>
        <a:p>
          <a:r>
            <a:rPr lang="ru-RU" dirty="0"/>
            <a:t>Педагогический дебют (09.08.2024 по 07.10.2024 г.)</a:t>
          </a:r>
        </a:p>
      </dgm:t>
    </dgm:pt>
    <dgm:pt modelId="{E1F4DA32-3899-4B1F-B613-92FD356B0E46}" type="parTrans" cxnId="{60CD1D42-F3ED-4F92-8142-18BEAB741BA9}">
      <dgm:prSet/>
      <dgm:spPr/>
    </dgm:pt>
    <dgm:pt modelId="{6D57C021-E28A-4FFF-9B62-3CBB4FE4B29B}" type="sibTrans" cxnId="{60CD1D42-F3ED-4F92-8142-18BEAB741BA9}">
      <dgm:prSet/>
      <dgm:spPr/>
    </dgm:pt>
    <dgm:pt modelId="{CB05FB8B-92B8-4BA4-9688-E95AE9E0BF1C}" type="pres">
      <dgm:prSet presAssocID="{B7722984-9344-4803-B34F-F2C0F64465B2}" presName="linearFlow" presStyleCnt="0">
        <dgm:presLayoutVars>
          <dgm:dir/>
          <dgm:animLvl val="lvl"/>
          <dgm:resizeHandles val="exact"/>
        </dgm:presLayoutVars>
      </dgm:prSet>
      <dgm:spPr/>
    </dgm:pt>
    <dgm:pt modelId="{2C9509FB-A8F1-4414-AEFD-899485CD7E95}" type="pres">
      <dgm:prSet presAssocID="{E84CF8EC-460C-402D-96F0-B71F72CE50A1}" presName="composite" presStyleCnt="0"/>
      <dgm:spPr/>
    </dgm:pt>
    <dgm:pt modelId="{D86B2BC2-D83F-4F0D-8884-8C8C7B64B8ED}" type="pres">
      <dgm:prSet presAssocID="{E84CF8EC-460C-402D-96F0-B71F72CE50A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AD120D7-2B2D-4E7A-8129-92AAD32461C0}" type="pres">
      <dgm:prSet presAssocID="{E84CF8EC-460C-402D-96F0-B71F72CE50A1}" presName="descendantText" presStyleLbl="alignAcc1" presStyleIdx="0" presStyleCnt="3">
        <dgm:presLayoutVars>
          <dgm:bulletEnabled val="1"/>
        </dgm:presLayoutVars>
      </dgm:prSet>
      <dgm:spPr/>
    </dgm:pt>
    <dgm:pt modelId="{8260D740-AA96-4AAC-9658-EA9ED04A718B}" type="pres">
      <dgm:prSet presAssocID="{2F98053E-4919-497E-A101-4007C75C1E31}" presName="sp" presStyleCnt="0"/>
      <dgm:spPr/>
    </dgm:pt>
    <dgm:pt modelId="{E06289EA-EE45-4FD0-8F62-23B76229CF4C}" type="pres">
      <dgm:prSet presAssocID="{E7FF79EE-B653-4C5B-9986-4EDA70A3799E}" presName="composite" presStyleCnt="0"/>
      <dgm:spPr/>
    </dgm:pt>
    <dgm:pt modelId="{082FEEA0-EA87-4A33-B70B-3D0A9090A1DB}" type="pres">
      <dgm:prSet presAssocID="{E7FF79EE-B653-4C5B-9986-4EDA70A3799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11BB127-5B7C-4D1B-A44A-B5231BD12663}" type="pres">
      <dgm:prSet presAssocID="{E7FF79EE-B653-4C5B-9986-4EDA70A3799E}" presName="descendantText" presStyleLbl="alignAcc1" presStyleIdx="1" presStyleCnt="3">
        <dgm:presLayoutVars>
          <dgm:bulletEnabled val="1"/>
        </dgm:presLayoutVars>
      </dgm:prSet>
      <dgm:spPr/>
    </dgm:pt>
    <dgm:pt modelId="{BD4DEF55-4951-45CB-839B-3A0D052DA1DB}" type="pres">
      <dgm:prSet presAssocID="{38676BBB-C084-4F46-A75C-A9339C041B41}" presName="sp" presStyleCnt="0"/>
      <dgm:spPr/>
    </dgm:pt>
    <dgm:pt modelId="{92BC0461-869B-4334-A805-4218002393FF}" type="pres">
      <dgm:prSet presAssocID="{9D7207FD-E28E-49EE-8C68-168CB1EB1431}" presName="composite" presStyleCnt="0"/>
      <dgm:spPr/>
    </dgm:pt>
    <dgm:pt modelId="{9367EC9C-ADD7-4C51-BF3F-4AAC842E37B9}" type="pres">
      <dgm:prSet presAssocID="{9D7207FD-E28E-49EE-8C68-168CB1EB143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E6E89FA-B1C0-4817-A6F9-A7D416795EE2}" type="pres">
      <dgm:prSet presAssocID="{9D7207FD-E28E-49EE-8C68-168CB1EB143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B59CC0E-5A12-457B-BD97-EB593B448DF8}" srcId="{9D7207FD-E28E-49EE-8C68-168CB1EB1431}" destId="{927428E3-33F5-4050-8D75-B7778E91B0B7}" srcOrd="0" destOrd="0" parTransId="{33F95CD0-B864-4067-A1C2-F019CBC455F5}" sibTransId="{A8606764-315A-4A2B-B1C4-91E8F86E519C}"/>
    <dgm:cxn modelId="{DD73221F-C6FF-4996-8325-02B1DEA4C466}" type="presOf" srcId="{5B435F89-31A2-4DEB-8C0E-8C3C5466D657}" destId="{8E6E89FA-B1C0-4817-A6F9-A7D416795EE2}" srcOrd="0" destOrd="1" presId="urn:microsoft.com/office/officeart/2005/8/layout/chevron2"/>
    <dgm:cxn modelId="{06CC2A24-AF1E-4F37-8526-885F29C2646E}" srcId="{B7722984-9344-4803-B34F-F2C0F64465B2}" destId="{E7FF79EE-B653-4C5B-9986-4EDA70A3799E}" srcOrd="1" destOrd="0" parTransId="{DF6BE352-A178-4478-9ED3-B78E43ABA5A5}" sibTransId="{38676BBB-C084-4F46-A75C-A9339C041B41}"/>
    <dgm:cxn modelId="{26729932-D09C-4EC6-A6FD-3A1BF7E5DC73}" type="presOf" srcId="{7EC00E92-F1E1-4190-9870-416BC9EB69C2}" destId="{5AD120D7-2B2D-4E7A-8129-92AAD32461C0}" srcOrd="0" destOrd="4" presId="urn:microsoft.com/office/officeart/2005/8/layout/chevron2"/>
    <dgm:cxn modelId="{FA27DC3D-2CCC-45AF-8DEA-2234175925D2}" srcId="{9D7207FD-E28E-49EE-8C68-168CB1EB1431}" destId="{5B435F89-31A2-4DEB-8C0E-8C3C5466D657}" srcOrd="1" destOrd="0" parTransId="{C8ECC39B-C9ED-4C87-9FC1-411793B2F153}" sibTransId="{66FF65CA-957A-49E0-B61E-824D11A22115}"/>
    <dgm:cxn modelId="{36DB3A5C-4E91-4A24-AAE0-13E9FE694DF4}" type="presOf" srcId="{E0D27BC3-9AEA-41AD-8177-FAF1402C8C41}" destId="{8E6E89FA-B1C0-4817-A6F9-A7D416795EE2}" srcOrd="0" destOrd="3" presId="urn:microsoft.com/office/officeart/2005/8/layout/chevron2"/>
    <dgm:cxn modelId="{1AEB0760-D5F5-487F-B80E-64EC00656CBB}" type="presOf" srcId="{3E570AAB-015A-4A7F-B7CF-263D765B3835}" destId="{511BB127-5B7C-4D1B-A44A-B5231BD12663}" srcOrd="0" destOrd="1" presId="urn:microsoft.com/office/officeart/2005/8/layout/chevron2"/>
    <dgm:cxn modelId="{60CD1D42-F3ED-4F92-8142-18BEAB741BA9}" srcId="{E84CF8EC-460C-402D-96F0-B71F72CE50A1}" destId="{BC2981A8-A8B9-4DAB-842F-6C7452857345}" srcOrd="3" destOrd="0" parTransId="{E1F4DA32-3899-4B1F-B613-92FD356B0E46}" sibTransId="{6D57C021-E28A-4FFF-9B62-3CBB4FE4B29B}"/>
    <dgm:cxn modelId="{D6683363-9C94-4A98-A01A-C70035252D07}" type="presOf" srcId="{E84CF8EC-460C-402D-96F0-B71F72CE50A1}" destId="{D86B2BC2-D83F-4F0D-8884-8C8C7B64B8ED}" srcOrd="0" destOrd="0" presId="urn:microsoft.com/office/officeart/2005/8/layout/chevron2"/>
    <dgm:cxn modelId="{15B70A66-E1CF-4C63-822F-EE564A921A27}" srcId="{E7FF79EE-B653-4C5B-9986-4EDA70A3799E}" destId="{3E570AAB-015A-4A7F-B7CF-263D765B3835}" srcOrd="1" destOrd="0" parTransId="{85B39138-576D-439E-BFA2-5C245A22BBFD}" sibTransId="{91428BB5-9031-43C2-BF8D-430D40F4E278}"/>
    <dgm:cxn modelId="{F56F8946-0A0F-4D42-A9D0-BB8ABF6813E4}" srcId="{E84CF8EC-460C-402D-96F0-B71F72CE50A1}" destId="{C82EB575-9758-4F8C-8697-B7D0B3420719}" srcOrd="0" destOrd="0" parTransId="{42410AA9-6FD5-42ED-BF87-34C555F9E523}" sibTransId="{93465019-93DE-4E33-8DCE-DA2494600274}"/>
    <dgm:cxn modelId="{3F4F3077-83AA-422E-96EA-85E041335B7F}" srcId="{B7722984-9344-4803-B34F-F2C0F64465B2}" destId="{E84CF8EC-460C-402D-96F0-B71F72CE50A1}" srcOrd="0" destOrd="0" parTransId="{C2E641EF-6C21-48D2-B147-B4B0DE40190C}" sibTransId="{2F98053E-4919-497E-A101-4007C75C1E31}"/>
    <dgm:cxn modelId="{5686377C-B15D-48F5-828F-8CA284BB1F06}" type="presOf" srcId="{E7FF79EE-B653-4C5B-9986-4EDA70A3799E}" destId="{082FEEA0-EA87-4A33-B70B-3D0A9090A1DB}" srcOrd="0" destOrd="0" presId="urn:microsoft.com/office/officeart/2005/8/layout/chevron2"/>
    <dgm:cxn modelId="{37622E87-C160-4B8E-9486-8CEB220B9682}" type="presOf" srcId="{9D7207FD-E28E-49EE-8C68-168CB1EB1431}" destId="{9367EC9C-ADD7-4C51-BF3F-4AAC842E37B9}" srcOrd="0" destOrd="0" presId="urn:microsoft.com/office/officeart/2005/8/layout/chevron2"/>
    <dgm:cxn modelId="{CBA1718A-6A26-47C1-8674-FFAE91AD3F1D}" srcId="{B7722984-9344-4803-B34F-F2C0F64465B2}" destId="{9D7207FD-E28E-49EE-8C68-168CB1EB1431}" srcOrd="2" destOrd="0" parTransId="{B9E8CB48-CC80-49B0-9CC9-FE88BEBD07CB}" sibTransId="{EC5D33FB-81C2-4E19-A1EC-04E8B91658E2}"/>
    <dgm:cxn modelId="{1FC4E08D-DCBD-4954-BAAE-B938C52E5C8C}" srcId="{E84CF8EC-460C-402D-96F0-B71F72CE50A1}" destId="{7EC00E92-F1E1-4190-9870-416BC9EB69C2}" srcOrd="4" destOrd="0" parTransId="{C100CF16-E810-4D9F-BD55-F2863FFC329A}" sibTransId="{9C6C4F86-D4F7-4431-AF80-77C5EBF295FC}"/>
    <dgm:cxn modelId="{4DE6659F-71DE-4273-B66C-8BE49F314BDC}" type="presOf" srcId="{FB17DA86-3BDB-4BCB-B37A-C25908BDC66F}" destId="{8E6E89FA-B1C0-4817-A6F9-A7D416795EE2}" srcOrd="0" destOrd="2" presId="urn:microsoft.com/office/officeart/2005/8/layout/chevron2"/>
    <dgm:cxn modelId="{955732A0-4354-4A39-AC15-6758803F07ED}" type="presOf" srcId="{5A1D6325-7D29-4772-9741-2E23F294AE66}" destId="{5AD120D7-2B2D-4E7A-8129-92AAD32461C0}" srcOrd="0" destOrd="2" presId="urn:microsoft.com/office/officeart/2005/8/layout/chevron2"/>
    <dgm:cxn modelId="{0B3D8DA1-2F7C-4CF7-AA59-7C0FD8E4C199}" type="presOf" srcId="{B7722984-9344-4803-B34F-F2C0F64465B2}" destId="{CB05FB8B-92B8-4BA4-9688-E95AE9E0BF1C}" srcOrd="0" destOrd="0" presId="urn:microsoft.com/office/officeart/2005/8/layout/chevron2"/>
    <dgm:cxn modelId="{81E785A4-B294-41E7-B565-CEA5D5FDA515}" srcId="{E84CF8EC-460C-402D-96F0-B71F72CE50A1}" destId="{5A1D6325-7D29-4772-9741-2E23F294AE66}" srcOrd="2" destOrd="0" parTransId="{B26D534E-6913-467D-9E84-1144716480AD}" sibTransId="{7399BBE4-45BA-4528-B02A-D551A2D5A07E}"/>
    <dgm:cxn modelId="{4023D2AC-2536-4932-AF11-351BA90DB83A}" srcId="{E7FF79EE-B653-4C5B-9986-4EDA70A3799E}" destId="{67255D4F-797E-49E4-B0B3-DC5CF5E6CE11}" srcOrd="0" destOrd="0" parTransId="{8DB5C57D-258C-40D2-9353-3D69BD4F07C7}" sibTransId="{7F723F7C-E188-46E5-AE7D-ECC38CFD68C6}"/>
    <dgm:cxn modelId="{3CB6D4AF-9478-4429-8AFE-553CEAC7FE88}" type="presOf" srcId="{BC2981A8-A8B9-4DAB-842F-6C7452857345}" destId="{5AD120D7-2B2D-4E7A-8129-92AAD32461C0}" srcOrd="0" destOrd="3" presId="urn:microsoft.com/office/officeart/2005/8/layout/chevron2"/>
    <dgm:cxn modelId="{26C0FBCB-9ED8-4A1D-8513-802AAD81476C}" type="presOf" srcId="{67255D4F-797E-49E4-B0B3-DC5CF5E6CE11}" destId="{511BB127-5B7C-4D1B-A44A-B5231BD12663}" srcOrd="0" destOrd="0" presId="urn:microsoft.com/office/officeart/2005/8/layout/chevron2"/>
    <dgm:cxn modelId="{F828E7D4-0DC5-4B92-82C6-3D777D67A671}" type="presOf" srcId="{C82EB575-9758-4F8C-8697-B7D0B3420719}" destId="{5AD120D7-2B2D-4E7A-8129-92AAD32461C0}" srcOrd="0" destOrd="0" presId="urn:microsoft.com/office/officeart/2005/8/layout/chevron2"/>
    <dgm:cxn modelId="{4D48BADB-CA6F-4CE6-8CF4-26DF81E06A49}" type="presOf" srcId="{927428E3-33F5-4050-8D75-B7778E91B0B7}" destId="{8E6E89FA-B1C0-4817-A6F9-A7D416795EE2}" srcOrd="0" destOrd="0" presId="urn:microsoft.com/office/officeart/2005/8/layout/chevron2"/>
    <dgm:cxn modelId="{73262EDE-396A-4F4F-B7F3-AE5A278E8E87}" srcId="{9D7207FD-E28E-49EE-8C68-168CB1EB1431}" destId="{E0D27BC3-9AEA-41AD-8177-FAF1402C8C41}" srcOrd="3" destOrd="0" parTransId="{19B59A18-9888-4CB8-9A71-B06C12C85C7E}" sibTransId="{B10AD989-BD12-4363-BA13-A6FA2B3800ED}"/>
    <dgm:cxn modelId="{2A2EA5EE-BE08-46EA-A562-7A58A426CE18}" srcId="{E84CF8EC-460C-402D-96F0-B71F72CE50A1}" destId="{FD09BB59-4C86-4217-96AA-D336F0A9CCA6}" srcOrd="1" destOrd="0" parTransId="{898899CA-C333-4F39-93AA-A4CE75AA2D5E}" sibTransId="{D8A28767-91EE-4C0F-967F-CCC041ED09ED}"/>
    <dgm:cxn modelId="{EAEAB7F7-BFC1-4599-A27C-72DF6FB7D23A}" type="presOf" srcId="{FD09BB59-4C86-4217-96AA-D336F0A9CCA6}" destId="{5AD120D7-2B2D-4E7A-8129-92AAD32461C0}" srcOrd="0" destOrd="1" presId="urn:microsoft.com/office/officeart/2005/8/layout/chevron2"/>
    <dgm:cxn modelId="{1F7818FA-FE39-41DC-BD97-008B93770B72}" srcId="{9D7207FD-E28E-49EE-8C68-168CB1EB1431}" destId="{FB17DA86-3BDB-4BCB-B37A-C25908BDC66F}" srcOrd="2" destOrd="0" parTransId="{9582631D-C77E-497C-8D98-307BFFA6CC67}" sibTransId="{ED5E7A0C-5DB7-483A-A206-1A2B324D3383}"/>
    <dgm:cxn modelId="{7211E83B-D6FF-4F36-9868-96F517326DB7}" type="presParOf" srcId="{CB05FB8B-92B8-4BA4-9688-E95AE9E0BF1C}" destId="{2C9509FB-A8F1-4414-AEFD-899485CD7E95}" srcOrd="0" destOrd="0" presId="urn:microsoft.com/office/officeart/2005/8/layout/chevron2"/>
    <dgm:cxn modelId="{3E8E81B9-3C38-4DE2-AA83-D71A3FF39F7E}" type="presParOf" srcId="{2C9509FB-A8F1-4414-AEFD-899485CD7E95}" destId="{D86B2BC2-D83F-4F0D-8884-8C8C7B64B8ED}" srcOrd="0" destOrd="0" presId="urn:microsoft.com/office/officeart/2005/8/layout/chevron2"/>
    <dgm:cxn modelId="{AF302A7D-94C1-4BD5-A0DB-EC4D108ED8A1}" type="presParOf" srcId="{2C9509FB-A8F1-4414-AEFD-899485CD7E95}" destId="{5AD120D7-2B2D-4E7A-8129-92AAD32461C0}" srcOrd="1" destOrd="0" presId="urn:microsoft.com/office/officeart/2005/8/layout/chevron2"/>
    <dgm:cxn modelId="{4E2119A2-B95E-4506-9E0C-BD09D1029A32}" type="presParOf" srcId="{CB05FB8B-92B8-4BA4-9688-E95AE9E0BF1C}" destId="{8260D740-AA96-4AAC-9658-EA9ED04A718B}" srcOrd="1" destOrd="0" presId="urn:microsoft.com/office/officeart/2005/8/layout/chevron2"/>
    <dgm:cxn modelId="{6B75F7BB-C1E4-470A-BDFE-555249D5BAC1}" type="presParOf" srcId="{CB05FB8B-92B8-4BA4-9688-E95AE9E0BF1C}" destId="{E06289EA-EE45-4FD0-8F62-23B76229CF4C}" srcOrd="2" destOrd="0" presId="urn:microsoft.com/office/officeart/2005/8/layout/chevron2"/>
    <dgm:cxn modelId="{F7A7B78C-8CF7-4B79-A90C-D58F9ED1261A}" type="presParOf" srcId="{E06289EA-EE45-4FD0-8F62-23B76229CF4C}" destId="{082FEEA0-EA87-4A33-B70B-3D0A9090A1DB}" srcOrd="0" destOrd="0" presId="urn:microsoft.com/office/officeart/2005/8/layout/chevron2"/>
    <dgm:cxn modelId="{0B448E98-2308-4125-A223-C6050BCC96F5}" type="presParOf" srcId="{E06289EA-EE45-4FD0-8F62-23B76229CF4C}" destId="{511BB127-5B7C-4D1B-A44A-B5231BD12663}" srcOrd="1" destOrd="0" presId="urn:microsoft.com/office/officeart/2005/8/layout/chevron2"/>
    <dgm:cxn modelId="{859BF91E-185B-4ED3-BB68-63986DCE9A9B}" type="presParOf" srcId="{CB05FB8B-92B8-4BA4-9688-E95AE9E0BF1C}" destId="{BD4DEF55-4951-45CB-839B-3A0D052DA1DB}" srcOrd="3" destOrd="0" presId="urn:microsoft.com/office/officeart/2005/8/layout/chevron2"/>
    <dgm:cxn modelId="{AB5E2763-E46D-4E25-99FB-0E31680EEE35}" type="presParOf" srcId="{CB05FB8B-92B8-4BA4-9688-E95AE9E0BF1C}" destId="{92BC0461-869B-4334-A805-4218002393FF}" srcOrd="4" destOrd="0" presId="urn:microsoft.com/office/officeart/2005/8/layout/chevron2"/>
    <dgm:cxn modelId="{0AB2FFE5-2C68-4A0C-A9DA-DA8DA8417D09}" type="presParOf" srcId="{92BC0461-869B-4334-A805-4218002393FF}" destId="{9367EC9C-ADD7-4C51-BF3F-4AAC842E37B9}" srcOrd="0" destOrd="0" presId="urn:microsoft.com/office/officeart/2005/8/layout/chevron2"/>
    <dgm:cxn modelId="{DA4160C5-4D0E-4BCC-9D0D-2EAA61C8A7D9}" type="presParOf" srcId="{92BC0461-869B-4334-A805-4218002393FF}" destId="{8E6E89FA-B1C0-4817-A6F9-A7D416795E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A4AFA-EB83-48CA-8539-48A8276B9ACE}">
      <dsp:nvSpPr>
        <dsp:cNvPr id="0" name=""/>
        <dsp:cNvSpPr/>
      </dsp:nvSpPr>
      <dsp:spPr>
        <a:xfrm>
          <a:off x="5031655" y="152400"/>
          <a:ext cx="2512144" cy="15072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ПК 1.1. Определять цели и задачи, планировать уроки.</a:t>
          </a:r>
        </a:p>
        <a:p>
          <a:pPr algn="ctr">
            <a:spcBef>
              <a:spcPct val="0"/>
            </a:spcBef>
            <a:buNone/>
          </a:pPr>
          <a:endParaRPr lang="ru-RU" sz="1400" dirty="0"/>
        </a:p>
      </dsp:txBody>
      <dsp:txXfrm>
        <a:off x="5031655" y="152400"/>
        <a:ext cx="2512144" cy="1507286"/>
      </dsp:txXfrm>
    </dsp:sp>
    <dsp:sp modelId="{032B35EE-0C64-47B0-9109-17FCB33D8248}">
      <dsp:nvSpPr>
        <dsp:cNvPr id="0" name=""/>
        <dsp:cNvSpPr/>
      </dsp:nvSpPr>
      <dsp:spPr>
        <a:xfrm>
          <a:off x="2666996" y="1904998"/>
          <a:ext cx="2054959" cy="1202483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ПК 1.2. Проводить уроки.</a:t>
          </a:r>
        </a:p>
        <a:p>
          <a:pPr algn="ctr">
            <a:spcBef>
              <a:spcPct val="0"/>
            </a:spcBef>
            <a:buNone/>
          </a:pPr>
          <a:endParaRPr lang="ru-RU" sz="1400" dirty="0"/>
        </a:p>
      </dsp:txBody>
      <dsp:txXfrm>
        <a:off x="2666996" y="1904998"/>
        <a:ext cx="2054959" cy="1202483"/>
      </dsp:txXfrm>
    </dsp:sp>
    <dsp:sp modelId="{F9C3D710-E709-42DD-B53B-E4335E523D56}">
      <dsp:nvSpPr>
        <dsp:cNvPr id="0" name=""/>
        <dsp:cNvSpPr/>
      </dsp:nvSpPr>
      <dsp:spPr>
        <a:xfrm>
          <a:off x="4953009" y="3276593"/>
          <a:ext cx="2512144" cy="150728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ПК 1.3. Осуществлять педагогический контроль, оценивать процесс и результаты обучения.</a:t>
          </a:r>
        </a:p>
        <a:p>
          <a:pPr algn="ctr">
            <a:spcBef>
              <a:spcPct val="0"/>
            </a:spcBef>
            <a:buNone/>
          </a:pPr>
          <a:endParaRPr lang="ru-RU" sz="1400" dirty="0"/>
        </a:p>
      </dsp:txBody>
      <dsp:txXfrm>
        <a:off x="4953009" y="3276593"/>
        <a:ext cx="2512144" cy="1507286"/>
      </dsp:txXfrm>
    </dsp:sp>
    <dsp:sp modelId="{243CC4BB-84AC-49B2-870B-85524501100D}">
      <dsp:nvSpPr>
        <dsp:cNvPr id="0" name=""/>
        <dsp:cNvSpPr/>
      </dsp:nvSpPr>
      <dsp:spPr>
        <a:xfrm>
          <a:off x="76209" y="3505203"/>
          <a:ext cx="2512144" cy="1507286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ПК 1.4. Анализировать уроки.</a:t>
          </a:r>
        </a:p>
        <a:p>
          <a:pPr algn="ctr">
            <a:spcBef>
              <a:spcPct val="0"/>
            </a:spcBef>
            <a:buNone/>
          </a:pPr>
          <a:endParaRPr lang="ru-RU" sz="1400" dirty="0"/>
        </a:p>
      </dsp:txBody>
      <dsp:txXfrm>
        <a:off x="76209" y="3505203"/>
        <a:ext cx="2512144" cy="1507286"/>
      </dsp:txXfrm>
    </dsp:sp>
    <dsp:sp modelId="{1616703E-1143-4619-82C7-8D48D7A973F8}">
      <dsp:nvSpPr>
        <dsp:cNvPr id="0" name=""/>
        <dsp:cNvSpPr/>
      </dsp:nvSpPr>
      <dsp:spPr>
        <a:xfrm>
          <a:off x="0" y="76197"/>
          <a:ext cx="2512144" cy="150728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ПК 1.5. Вести документацию, обеспечивающую обучение по образовательным программам  общего образования.</a:t>
          </a:r>
        </a:p>
        <a:p>
          <a:pPr algn="ctr">
            <a:spcBef>
              <a:spcPct val="0"/>
            </a:spcBef>
            <a:buNone/>
          </a:pPr>
          <a:endParaRPr lang="ru-RU" sz="1400" dirty="0"/>
        </a:p>
      </dsp:txBody>
      <dsp:txXfrm>
        <a:off x="0" y="76197"/>
        <a:ext cx="2512144" cy="1507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43911-AD37-457B-85CC-2D7B9E99004A}">
      <dsp:nvSpPr>
        <dsp:cNvPr id="0" name=""/>
        <dsp:cNvSpPr/>
      </dsp:nvSpPr>
      <dsp:spPr>
        <a:xfrm rot="10800000">
          <a:off x="1407624" y="1566"/>
          <a:ext cx="4735295" cy="85960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60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Планирование урока</a:t>
          </a:r>
        </a:p>
      </dsp:txBody>
      <dsp:txXfrm rot="10800000">
        <a:off x="1622524" y="1566"/>
        <a:ext cx="4520395" cy="859600"/>
      </dsp:txXfrm>
    </dsp:sp>
    <dsp:sp modelId="{9C540168-4188-42E6-AC45-19298F4BC428}">
      <dsp:nvSpPr>
        <dsp:cNvPr id="0" name=""/>
        <dsp:cNvSpPr/>
      </dsp:nvSpPr>
      <dsp:spPr>
        <a:xfrm>
          <a:off x="977824" y="1566"/>
          <a:ext cx="859600" cy="85960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56B8E-86FE-4B22-9D3E-1FFA60C9F964}">
      <dsp:nvSpPr>
        <dsp:cNvPr id="0" name=""/>
        <dsp:cNvSpPr/>
      </dsp:nvSpPr>
      <dsp:spPr>
        <a:xfrm rot="10800000">
          <a:off x="1407624" y="1117763"/>
          <a:ext cx="4735295" cy="859600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60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Проведение урока</a:t>
          </a:r>
        </a:p>
      </dsp:txBody>
      <dsp:txXfrm rot="10800000">
        <a:off x="1622524" y="1117763"/>
        <a:ext cx="4520395" cy="859600"/>
      </dsp:txXfrm>
    </dsp:sp>
    <dsp:sp modelId="{D7B5C859-7700-465A-8F16-D9BDB2972943}">
      <dsp:nvSpPr>
        <dsp:cNvPr id="0" name=""/>
        <dsp:cNvSpPr/>
      </dsp:nvSpPr>
      <dsp:spPr>
        <a:xfrm>
          <a:off x="977824" y="1117763"/>
          <a:ext cx="859600" cy="859600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DA1B9-5CB5-424C-8A60-F40C1719B850}">
      <dsp:nvSpPr>
        <dsp:cNvPr id="0" name=""/>
        <dsp:cNvSpPr/>
      </dsp:nvSpPr>
      <dsp:spPr>
        <a:xfrm rot="10800000">
          <a:off x="1407624" y="2233961"/>
          <a:ext cx="4735295" cy="859600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60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Анализ урока</a:t>
          </a:r>
        </a:p>
      </dsp:txBody>
      <dsp:txXfrm rot="10800000">
        <a:off x="1622524" y="2233961"/>
        <a:ext cx="4520395" cy="859600"/>
      </dsp:txXfrm>
    </dsp:sp>
    <dsp:sp modelId="{4A5FBE49-B5A9-44AF-AE29-44B268A8DBDD}">
      <dsp:nvSpPr>
        <dsp:cNvPr id="0" name=""/>
        <dsp:cNvSpPr/>
      </dsp:nvSpPr>
      <dsp:spPr>
        <a:xfrm>
          <a:off x="977824" y="2233961"/>
          <a:ext cx="859600" cy="859600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AE467-AAD9-4DFD-9CC7-273F915052C6}">
      <dsp:nvSpPr>
        <dsp:cNvPr id="0" name=""/>
        <dsp:cNvSpPr/>
      </dsp:nvSpPr>
      <dsp:spPr>
        <a:xfrm>
          <a:off x="209540" y="228589"/>
          <a:ext cx="2253923" cy="190805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17DAF-8ACB-4514-AA9E-CB3324AA7F86}">
      <dsp:nvSpPr>
        <dsp:cNvPr id="0" name=""/>
        <dsp:cNvSpPr/>
      </dsp:nvSpPr>
      <dsp:spPr>
        <a:xfrm>
          <a:off x="2725617" y="0"/>
          <a:ext cx="4693920" cy="28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0" rIns="391160" bIns="39116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/>
            <a:t>ВНЕШНИЕ РЕСУРСЫ</a:t>
          </a:r>
        </a:p>
      </dsp:txBody>
      <dsp:txXfrm>
        <a:off x="2725617" y="0"/>
        <a:ext cx="4693920" cy="2816352"/>
      </dsp:txXfrm>
    </dsp:sp>
    <dsp:sp modelId="{D234305A-BC87-4011-B01B-0DB3E6ECD874}">
      <dsp:nvSpPr>
        <dsp:cNvPr id="0" name=""/>
        <dsp:cNvSpPr/>
      </dsp:nvSpPr>
      <dsp:spPr>
        <a:xfrm>
          <a:off x="942975" y="3429002"/>
          <a:ext cx="2292897" cy="2060443"/>
        </a:xfrm>
        <a:prstGeom prst="down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76EC6-09D7-4BD1-AC55-5BACCCFEC446}">
      <dsp:nvSpPr>
        <dsp:cNvPr id="0" name=""/>
        <dsp:cNvSpPr/>
      </dsp:nvSpPr>
      <dsp:spPr>
        <a:xfrm>
          <a:off x="3555435" y="3051047"/>
          <a:ext cx="4693920" cy="28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0" rIns="391160" bIns="39116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/>
            <a:t>ВНУТРЕННИЕ РЕСУРСЫ</a:t>
          </a:r>
        </a:p>
      </dsp:txBody>
      <dsp:txXfrm>
        <a:off x="3555435" y="3051047"/>
        <a:ext cx="4693920" cy="2816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B2BC2-D83F-4F0D-8884-8C8C7B64B8ED}">
      <dsp:nvSpPr>
        <dsp:cNvPr id="0" name=""/>
        <dsp:cNvSpPr/>
      </dsp:nvSpPr>
      <dsp:spPr>
        <a:xfrm rot="5400000">
          <a:off x="-308364" y="310476"/>
          <a:ext cx="2055762" cy="143903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КОНКУРСЫ</a:t>
          </a:r>
        </a:p>
      </dsp:txBody>
      <dsp:txXfrm rot="-5400000">
        <a:off x="0" y="721629"/>
        <a:ext cx="1439034" cy="616728"/>
      </dsp:txXfrm>
    </dsp:sp>
    <dsp:sp modelId="{5AD120D7-2B2D-4E7A-8129-92AAD32461C0}">
      <dsp:nvSpPr>
        <dsp:cNvPr id="0" name=""/>
        <dsp:cNvSpPr/>
      </dsp:nvSpPr>
      <dsp:spPr>
        <a:xfrm rot="5400000">
          <a:off x="3747094" y="-2305948"/>
          <a:ext cx="1336245" cy="5952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Классный   </a:t>
          </a:r>
          <a:r>
            <a:rPr lang="ru-RU" sz="1500" kern="1200" dirty="0" err="1"/>
            <a:t>классный</a:t>
          </a:r>
          <a:r>
            <a:rPr lang="ru-RU" sz="1500" kern="1200" dirty="0"/>
            <a:t> (09.012024 года  по 05.02.2024 г.)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Урок в городе  (13.05.2024-05.08.2024)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Марафон проектных идей (09.01.2025-01.04.2025 г.)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Педагогический дебют (09.08.2024 по 07.10.2024 г.)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</dsp:txBody>
      <dsp:txXfrm rot="-5400000">
        <a:off x="1439034" y="67342"/>
        <a:ext cx="5887135" cy="1205785"/>
      </dsp:txXfrm>
    </dsp:sp>
    <dsp:sp modelId="{082FEEA0-EA87-4A33-B70B-3D0A9090A1DB}">
      <dsp:nvSpPr>
        <dsp:cNvPr id="0" name=""/>
        <dsp:cNvSpPr/>
      </dsp:nvSpPr>
      <dsp:spPr>
        <a:xfrm rot="5400000">
          <a:off x="-308364" y="2176082"/>
          <a:ext cx="2055762" cy="143903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МЕРОПРИЯТИЯ </a:t>
          </a:r>
          <a:br>
            <a:rPr lang="ru-RU" sz="1700" kern="1200" dirty="0"/>
          </a:br>
          <a:endParaRPr lang="ru-RU" sz="1700" kern="1200" dirty="0"/>
        </a:p>
      </dsp:txBody>
      <dsp:txXfrm rot="-5400000">
        <a:off x="0" y="2587235"/>
        <a:ext cx="1439034" cy="616728"/>
      </dsp:txXfrm>
    </dsp:sp>
    <dsp:sp modelId="{511BB127-5B7C-4D1B-A44A-B5231BD12663}">
      <dsp:nvSpPr>
        <dsp:cNvPr id="0" name=""/>
        <dsp:cNvSpPr/>
      </dsp:nvSpPr>
      <dsp:spPr>
        <a:xfrm rot="5400000">
          <a:off x="3747094" y="-440341"/>
          <a:ext cx="1336245" cy="5952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Открытые уроки, выступления на мероприятиях городского уровня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Участие в программах, проектах школы </a:t>
          </a:r>
        </a:p>
      </dsp:txBody>
      <dsp:txXfrm rot="-5400000">
        <a:off x="1439034" y="1932949"/>
        <a:ext cx="5887135" cy="1205785"/>
      </dsp:txXfrm>
    </dsp:sp>
    <dsp:sp modelId="{9367EC9C-ADD7-4C51-BF3F-4AAC842E37B9}">
      <dsp:nvSpPr>
        <dsp:cNvPr id="0" name=""/>
        <dsp:cNvSpPr/>
      </dsp:nvSpPr>
      <dsp:spPr>
        <a:xfrm rot="5400000">
          <a:off x="-308364" y="4041689"/>
          <a:ext cx="2055762" cy="143903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МАСТЕРСТВО </a:t>
          </a:r>
        </a:p>
      </dsp:txBody>
      <dsp:txXfrm rot="-5400000">
        <a:off x="0" y="4452842"/>
        <a:ext cx="1439034" cy="616728"/>
      </dsp:txXfrm>
    </dsp:sp>
    <dsp:sp modelId="{8E6E89FA-B1C0-4817-A6F9-A7D416795EE2}">
      <dsp:nvSpPr>
        <dsp:cNvPr id="0" name=""/>
        <dsp:cNvSpPr/>
      </dsp:nvSpPr>
      <dsp:spPr>
        <a:xfrm rot="5400000">
          <a:off x="3747094" y="1425265"/>
          <a:ext cx="1336245" cy="5952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День молодого педагога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ВШК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Наставничество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</dsp:txBody>
      <dsp:txXfrm rot="-5400000">
        <a:off x="1439034" y="3798555"/>
        <a:ext cx="5887135" cy="120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8DE6E-A938-4BA4-AC99-5D6869F5901E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59790-A47C-45E3-ADC9-BEFEBE074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6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7336" y="570547"/>
            <a:ext cx="2497396" cy="18183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76" y="2267711"/>
            <a:ext cx="3877055" cy="13944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5226" y="2407107"/>
            <a:ext cx="325755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2" y="22352"/>
            <a:ext cx="9014460" cy="4308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0897EDC7-362E-4E6D-B6FC-58462DF997C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F874769-9C36-45C2-A9CE-4005A9798C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1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2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2" y="22352"/>
            <a:ext cx="901446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9244" y="1460449"/>
            <a:ext cx="7089140" cy="159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905000"/>
            <a:ext cx="8001000" cy="2117118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 indent="718820" algn="ctr">
              <a:lnSpc>
                <a:spcPct val="80000"/>
              </a:lnSpc>
              <a:spcBef>
                <a:spcPts val="1055"/>
              </a:spcBef>
            </a:pPr>
            <a:r>
              <a:rPr lang="ru-RU" sz="4000" b="1" dirty="0">
                <a:solidFill>
                  <a:srgbClr val="FF3300"/>
                </a:solidFill>
                <a:latin typeface="Arial Black" pitchFamily="34" charset="0"/>
              </a:rPr>
              <a:t>«Проектирование современного урока: от требований к результатам в соответствии ФГОС»</a:t>
            </a:r>
            <a:endParaRPr sz="4000" b="1" dirty="0">
              <a:solidFill>
                <a:srgbClr val="FF3300"/>
              </a:solidFill>
              <a:latin typeface="Arial Black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724400"/>
            <a:ext cx="1943100" cy="1944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835055" cy="14692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2600" y="381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«Средняя школа №156 имени Героя Советского Союза Ерофеева Г.П.»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5715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Выступающий: Мельник Е.П., заместитель директора по УВР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6172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Красноярск,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014460" cy="43088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ПРОФЕССИОНАЛЬНЫЕ ДЕФИЦИТЫ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1ABA848-29F0-4A96-8565-FF64E967F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36205"/>
              </p:ext>
            </p:extLst>
          </p:nvPr>
        </p:nvGraphicFramePr>
        <p:xfrm>
          <a:off x="609600" y="1397000"/>
          <a:ext cx="77724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8138992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09596613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r>
                        <a:rPr lang="ru-RU" dirty="0"/>
                        <a:t>Формулирует цель урока в соответствии с темой (самостоятельно или совместно с детьми).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82889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ru-RU" dirty="0"/>
                        <a:t>Формулирует планируемые результаты урока (предметные, метапредметные, личностные) в соответствии с целью урока, с учетом содержания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008218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ru-RU" dirty="0"/>
                        <a:t>Выделяет  этапы урока и отводимое на них время в соответствии с типом урока.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38659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ru-RU" dirty="0"/>
                        <a:t>Подбирает методы обучения в соответствии с планируемыми результатами, содержанием урока.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34327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ru-RU" dirty="0"/>
                        <a:t>Предусматривает использование интерактивного, технического, учебно-практического оборудования для реализации замысла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544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ru-RU" dirty="0"/>
                        <a:t>Проектирует деятельность, обеспечивающую достижение обучающимися планируемых результатов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609084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r>
                        <a:rPr lang="ru-RU" dirty="0"/>
                        <a:t>Планирует формы контроля/ самоконтроля и оценки/ взаимооценки/ самооценки деятельности обучающихся.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7244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A342E0-895A-4CE7-A620-B5BE9277A22F}"/>
              </a:ext>
            </a:extLst>
          </p:cNvPr>
          <p:cNvSpPr/>
          <p:nvPr/>
        </p:nvSpPr>
        <p:spPr>
          <a:xfrm>
            <a:off x="1219200" y="82283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результатам посещения учебных занятий педагогами были продемонстрированы профессиональные умения и действия: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" y="2743200"/>
            <a:ext cx="9014460" cy="86177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ПОВЫШЕНИЕ ПРОФЕССИОНАЛЬНЫХ КОМПЕТЕНЦИЙ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57200" y="381000"/>
          <a:ext cx="8382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8047426"/>
              </p:ext>
            </p:extLst>
          </p:nvPr>
        </p:nvGraphicFramePr>
        <p:xfrm>
          <a:off x="990600" y="609600"/>
          <a:ext cx="7391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28600" y="1447800"/>
            <a:ext cx="8382000" cy="28803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6096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3300"/>
                </a:solidFill>
              </a:rPr>
              <a:t>Профессиональные компетентности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7716457"/>
              </p:ext>
            </p:extLst>
          </p:nvPr>
        </p:nvGraphicFramePr>
        <p:xfrm>
          <a:off x="838200" y="10668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Штриховая стрелка вправо 4"/>
          <p:cNvSpPr/>
          <p:nvPr/>
        </p:nvSpPr>
        <p:spPr>
          <a:xfrm rot="14365349">
            <a:off x="2995512" y="2439591"/>
            <a:ext cx="838200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 rot="18264934">
            <a:off x="5295589" y="2439578"/>
            <a:ext cx="838200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8846637">
            <a:off x="2901428" y="4064254"/>
            <a:ext cx="820761" cy="5445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2603580">
            <a:off x="5250265" y="4025022"/>
            <a:ext cx="838200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78767" cy="185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97190737"/>
              </p:ext>
            </p:extLst>
          </p:nvPr>
        </p:nvGraphicFramePr>
        <p:xfrm>
          <a:off x="900427" y="2167154"/>
          <a:ext cx="7120745" cy="309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1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 bwMode="auto">
          <a:xfrm>
            <a:off x="6019800" y="457200"/>
            <a:ext cx="239474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533400"/>
          <a:ext cx="8305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окумент" r:id="rId4" imgW="9427745" imgH="5639190" progId="Word.Document.12">
                  <p:embed/>
                </p:oleObj>
              </mc:Choice>
              <mc:Fallback>
                <p:oleObj name="Документ" r:id="rId4" imgW="9427745" imgH="563919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83058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5BC9DE-0359-4F71-8D63-658E33946C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790" y="838201"/>
            <a:ext cx="8225376" cy="50292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296672E-5BC0-40DD-A512-CE7236C2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6364256" cy="278487"/>
          </a:xfrm>
        </p:spPr>
        <p:txBody>
          <a:bodyPr/>
          <a:lstStyle/>
          <a:p>
            <a:r>
              <a:rPr lang="ru-RU" dirty="0"/>
              <a:t>Требования к конспекту урока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9F2E8-63D3-45D0-B9AF-B695CD41AD67}"/>
              </a:ext>
            </a:extLst>
          </p:cNvPr>
          <p:cNvSpPr txBox="1"/>
          <p:nvPr/>
        </p:nvSpPr>
        <p:spPr>
          <a:xfrm>
            <a:off x="2133600" y="1143000"/>
            <a:ext cx="6556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Результаты должны соответствовать новым федеральным рабочим программам по предметам</a:t>
            </a:r>
          </a:p>
        </p:txBody>
      </p:sp>
      <p:sp>
        <p:nvSpPr>
          <p:cNvPr id="9" name="Левая фигурная скобка 8">
            <a:extLst>
              <a:ext uri="{FF2B5EF4-FFF2-40B4-BE49-F238E27FC236}">
                <a16:creationId xmlns:a16="http://schemas.microsoft.com/office/drawing/2014/main" id="{AB329460-8432-4AD0-B891-BD05344EDE5E}"/>
              </a:ext>
            </a:extLst>
          </p:cNvPr>
          <p:cNvSpPr/>
          <p:nvPr/>
        </p:nvSpPr>
        <p:spPr>
          <a:xfrm rot="5400000">
            <a:off x="5560359" y="383241"/>
            <a:ext cx="636494" cy="337521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69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4400" y="228600"/>
            <a:ext cx="707309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Проектирование урока</a:t>
            </a:r>
          </a:p>
        </p:txBody>
      </p:sp>
      <p:sp>
        <p:nvSpPr>
          <p:cNvPr id="3" name="object 8"/>
          <p:cNvSpPr txBox="1"/>
          <p:nvPr/>
        </p:nvSpPr>
        <p:spPr>
          <a:xfrm>
            <a:off x="2438400" y="1066800"/>
            <a:ext cx="3962400" cy="17626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132715" rIns="0" bIns="0" rtlCol="0">
            <a:spAutoFit/>
          </a:bodyPr>
          <a:lstStyle/>
          <a:p>
            <a:pPr marL="12700">
              <a:spcBef>
                <a:spcPts val="1045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Цель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учебного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занятия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проектируется</a:t>
            </a:r>
            <a:r>
              <a:rPr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контексте:</a:t>
            </a:r>
            <a:endParaRPr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250190" indent="-238125">
              <a:spcBef>
                <a:spcPts val="950"/>
              </a:spcBef>
              <a:buFontTx/>
              <a:buAutoNum type="arabicParenR"/>
              <a:tabLst>
                <a:tab pos="250825" algn="l"/>
              </a:tabLst>
            </a:pP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изучения</a:t>
            </a: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учебного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предмета</a:t>
            </a:r>
            <a:endParaRPr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250190" indent="-238125">
              <a:spcBef>
                <a:spcPts val="944"/>
              </a:spcBef>
              <a:buFontTx/>
              <a:buAutoNum type="arabicParenR"/>
              <a:tabLst>
                <a:tab pos="250825" algn="l"/>
              </a:tabLst>
            </a:pP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планируемых</a:t>
            </a:r>
            <a:r>
              <a:rPr spc="-20" dirty="0">
                <a:solidFill>
                  <a:srgbClr val="FFFFFF"/>
                </a:solidFill>
                <a:latin typeface="Calibri"/>
                <a:cs typeface="Calibri"/>
              </a:rPr>
              <a:t> результатов</a:t>
            </a:r>
            <a:r>
              <a:rPr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освоения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учебного</a:t>
            </a:r>
            <a:r>
              <a:rPr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предмета</a:t>
            </a:r>
            <a:endParaRPr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810000"/>
            <a:ext cx="5544616" cy="20313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alibri"/>
              </a:rPr>
              <a:t>Зачем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ученик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придёт на урок? Каковы результаты?</a:t>
            </a:r>
          </a:p>
          <a:p>
            <a:r>
              <a:rPr lang="ru-RU" b="1" dirty="0">
                <a:solidFill>
                  <a:prstClr val="black"/>
                </a:solidFill>
                <a:latin typeface="Calibri"/>
              </a:rPr>
              <a:t>Что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ученик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будет делать на уроке, чтобы достичь этих результатов (форма урока, виды работы)?</a:t>
            </a:r>
          </a:p>
          <a:p>
            <a:r>
              <a:rPr lang="ru-RU" b="1" dirty="0">
                <a:solidFill>
                  <a:prstClr val="black"/>
                </a:solidFill>
                <a:latin typeface="Calibri"/>
              </a:rPr>
              <a:t>Как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Я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организую деятельность ученика, чтобы он достиг результатов (методические приёмы, система заданий)?</a:t>
            </a:r>
          </a:p>
          <a:p>
            <a:r>
              <a:rPr lang="ru-RU" b="1" dirty="0">
                <a:solidFill>
                  <a:prstClr val="black"/>
                </a:solidFill>
                <a:latin typeface="Calibri"/>
              </a:rPr>
              <a:t>Как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Я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и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ученик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узнаем, что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результаты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достигнуты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3200400"/>
            <a:ext cx="5512505" cy="4990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3300"/>
                </a:solidFill>
                <a:latin typeface="Calibri"/>
              </a:rPr>
              <a:t>УРОК/цель урока  от результата ученика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609600"/>
            <a:ext cx="4572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3300"/>
                </a:solidFill>
                <a:latin typeface="Calibri"/>
              </a:rPr>
              <a:t>Основные проектируемые компоненты  современного учебного занятия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2550" y="1423623"/>
            <a:ext cx="5718899" cy="2616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Определение ЦЕЛИ, РЕЗУЛЬТАТА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Отбор СОДЕРЖАНИЯ.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Проектирование системы учебных задач/ УЧЕБНЫХ ЗАДАНИЙ.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Выбор ФОРМ ОРГАНИЗАЦИИ УЧЕБНОЙ ДЕЯТЕЛЬНОСТИ на всех этапах учебного занятия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Выбор инструментов и способов оценивания ОР и получение обратной связи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344CA5-F267-483C-B6C3-9C429F76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35553"/>
            <a:ext cx="4444369" cy="26458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14356"/>
            <a:ext cx="97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Цель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1" y="1818821"/>
            <a:ext cx="2303876" cy="1714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Содержание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4800600"/>
            <a:ext cx="6248400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alibri"/>
              </a:rPr>
              <a:t>Зачем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ученик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придёт на урок? Каковы результаты?</a:t>
            </a:r>
          </a:p>
          <a:p>
            <a:r>
              <a:rPr lang="ru-RU" b="1" dirty="0">
                <a:solidFill>
                  <a:prstClr val="black"/>
                </a:solidFill>
                <a:latin typeface="Calibri"/>
              </a:rPr>
              <a:t>Что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ученик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будет делать на уроке, чтобы достичь этих результатов (форма урока, виды работы)?</a:t>
            </a:r>
          </a:p>
          <a:p>
            <a:r>
              <a:rPr lang="ru-RU" b="1" dirty="0">
                <a:solidFill>
                  <a:prstClr val="black"/>
                </a:solidFill>
                <a:latin typeface="Calibri"/>
              </a:rPr>
              <a:t>Как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Я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организую деятельность ученика, чтобы он достиг результатов (методические приёмы, система заданий)?</a:t>
            </a:r>
          </a:p>
          <a:p>
            <a:r>
              <a:rPr lang="ru-RU" b="1" dirty="0">
                <a:solidFill>
                  <a:prstClr val="black"/>
                </a:solidFill>
                <a:latin typeface="Calibri"/>
              </a:rPr>
              <a:t>Как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Я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и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ученик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 узнаем, что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результаты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достигнуты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9226" y="1801946"/>
            <a:ext cx="1853374" cy="3316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Форма урока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7601" y="2209800"/>
            <a:ext cx="19050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alibri"/>
              </a:rPr>
              <a:t>Виды работ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2667000"/>
            <a:ext cx="1905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Методические приемы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1068" y="714356"/>
            <a:ext cx="203598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Calibri"/>
              </a:rPr>
              <a:t>Результат ученика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60968" y="92867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657600" y="33528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Calibri"/>
              </a:rPr>
              <a:t>Система заданий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57600" y="3962400"/>
            <a:ext cx="1981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Calibri"/>
              </a:rPr>
              <a:t>Критерии</a:t>
            </a:r>
          </a:p>
        </p:txBody>
      </p:sp>
      <p:sp>
        <p:nvSpPr>
          <p:cNvPr id="19" name="Стрелка углом 18"/>
          <p:cNvSpPr/>
          <p:nvPr/>
        </p:nvSpPr>
        <p:spPr>
          <a:xfrm flipH="1">
            <a:off x="5671501" y="816947"/>
            <a:ext cx="321471" cy="3214710"/>
          </a:xfrm>
          <a:prstGeom prst="bentArrow">
            <a:avLst>
              <a:gd name="adj1" fmla="val 25000"/>
              <a:gd name="adj2" fmla="val 19859"/>
              <a:gd name="adj3" fmla="val 25000"/>
              <a:gd name="adj4" fmla="val 43750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52600" y="3962400"/>
            <a:ext cx="1765706" cy="5762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Оценивание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984169" y="895990"/>
            <a:ext cx="890174" cy="606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1800" y="1981200"/>
            <a:ext cx="14180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Ученик-субъект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620000" y="2743200"/>
            <a:ext cx="0" cy="305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67400" y="2438400"/>
            <a:ext cx="872646" cy="6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ok-t.ru/studopediaru/baza4/2367314881856.files/image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906746" cy="16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2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2BD9D6-CCA8-4DF2-838D-7BACB9A1D7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0"/>
            <a:ext cx="8432798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494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Office Theme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конспекту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ПРОФЕССИОНАЛЬНЫЕ ДЕФИЦИТЫ</vt:lpstr>
      <vt:lpstr>ПОВЫШЕНИЕ ПРОФЕССИОНАЛЬНЫХ КОМПЕТЕНЦИЙ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User</cp:lastModifiedBy>
  <cp:revision>37</cp:revision>
  <dcterms:created xsi:type="dcterms:W3CDTF">2024-01-23T23:49:20Z</dcterms:created>
  <dcterms:modified xsi:type="dcterms:W3CDTF">2025-04-11T23:41:32Z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2024-01-23T00:00:00Z</vt:filetime>
  </property>
  <property fmtid="{D5CDD505-2E9C-101B-9397-08002B2CF9AE}" pid="5" name="Producer">
    <vt:lpwstr>Microsoft® Office PowerPoint® 2007</vt:lpwstr>
  </property>
</Properties>
</file>