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2" r:id="rId5"/>
    <p:sldId id="277" r:id="rId6"/>
    <p:sldId id="259" r:id="rId7"/>
    <p:sldId id="260" r:id="rId8"/>
    <p:sldId id="263" r:id="rId9"/>
    <p:sldId id="264" r:id="rId10"/>
    <p:sldId id="258" r:id="rId11"/>
    <p:sldId id="271" r:id="rId12"/>
    <p:sldId id="272" r:id="rId13"/>
    <p:sldId id="266" r:id="rId14"/>
    <p:sldId id="267" r:id="rId15"/>
    <p:sldId id="268" r:id="rId16"/>
    <p:sldId id="273" r:id="rId17"/>
    <p:sldId id="274" r:id="rId18"/>
    <p:sldId id="275" r:id="rId19"/>
    <p:sldId id="269" r:id="rId20"/>
    <p:sldId id="270" r:id="rId21"/>
    <p:sldId id="276" r:id="rId22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0DE"/>
    <a:srgbClr val="0000FF"/>
    <a:srgbClr val="008000"/>
  </p:clrMru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tags" Target="tags/tag1.xml" /><Relationship Id="rId24" Type="http://schemas.openxmlformats.org/officeDocument/2006/relationships/presProps" Target="presProps.xml" /><Relationship Id="rId25" Type="http://schemas.openxmlformats.org/officeDocument/2006/relationships/viewProps" Target="viewProps.xml" /><Relationship Id="rId26" Type="http://schemas.openxmlformats.org/officeDocument/2006/relationships/theme" Target="theme/theme1.xml" /><Relationship Id="rId27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ct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</p:sldLayoutIdLst>
  <p:transition/>
  <p:timing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Tx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Tx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Tx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Tx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Tx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Tx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Tx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jpeg" /><Relationship Id="rId7" Type="http://schemas.openxmlformats.org/officeDocument/2006/relationships/image" Target="../media/image7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jpeg" /><Relationship Id="rId3" Type="http://schemas.openxmlformats.org/officeDocument/2006/relationships/image" Target="../media/image38.jpeg" /><Relationship Id="rId4" Type="http://schemas.openxmlformats.org/officeDocument/2006/relationships/image" Target="../media/image3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0.jpeg" /><Relationship Id="rId3" Type="http://schemas.openxmlformats.org/officeDocument/2006/relationships/image" Target="../media/image41.jpeg" /><Relationship Id="rId4" Type="http://schemas.openxmlformats.org/officeDocument/2006/relationships/image" Target="../media/image4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3.jpeg" /><Relationship Id="rId3" Type="http://schemas.openxmlformats.org/officeDocument/2006/relationships/image" Target="../media/image44.jpeg" /><Relationship Id="rId4" Type="http://schemas.openxmlformats.org/officeDocument/2006/relationships/image" Target="../media/image4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6.jpeg" /><Relationship Id="rId3" Type="http://schemas.openxmlformats.org/officeDocument/2006/relationships/image" Target="../media/image47.jpeg" /><Relationship Id="rId4" Type="http://schemas.openxmlformats.org/officeDocument/2006/relationships/image" Target="../media/image48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9.jpeg" /><Relationship Id="rId3" Type="http://schemas.openxmlformats.org/officeDocument/2006/relationships/image" Target="../media/image50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1.jpeg" /><Relationship Id="rId3" Type="http://schemas.openxmlformats.org/officeDocument/2006/relationships/image" Target="../media/image52.jpeg" /><Relationship Id="rId4" Type="http://schemas.openxmlformats.org/officeDocument/2006/relationships/image" Target="../media/image53.jpeg" /><Relationship Id="rId5" Type="http://schemas.openxmlformats.org/officeDocument/2006/relationships/image" Target="../media/image5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5.jpeg" /><Relationship Id="rId3" Type="http://schemas.openxmlformats.org/officeDocument/2006/relationships/image" Target="../media/image56.jpeg" /><Relationship Id="rId4" Type="http://schemas.openxmlformats.org/officeDocument/2006/relationships/image" Target="../media/image57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8.jpeg" /><Relationship Id="rId3" Type="http://schemas.openxmlformats.org/officeDocument/2006/relationships/image" Target="../media/image59.jpeg" /><Relationship Id="rId4" Type="http://schemas.openxmlformats.org/officeDocument/2006/relationships/image" Target="../media/image60.jpeg" /><Relationship Id="rId5" Type="http://schemas.openxmlformats.org/officeDocument/2006/relationships/image" Target="../media/image61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2.jpeg" /><Relationship Id="rId3" Type="http://schemas.openxmlformats.org/officeDocument/2006/relationships/image" Target="../media/image63.jpeg" /><Relationship Id="rId4" Type="http://schemas.openxmlformats.org/officeDocument/2006/relationships/image" Target="../media/image64.jpeg" /><Relationship Id="rId5" Type="http://schemas.openxmlformats.org/officeDocument/2006/relationships/image" Target="../media/image65.jpeg" /><Relationship Id="rId6" Type="http://schemas.openxmlformats.org/officeDocument/2006/relationships/image" Target="../media/image66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7.jpeg" /><Relationship Id="rId3" Type="http://schemas.openxmlformats.org/officeDocument/2006/relationships/image" Target="../media/image68.jpeg" /><Relationship Id="rId4" Type="http://schemas.openxmlformats.org/officeDocument/2006/relationships/image" Target="../media/image69.jpeg" /><Relationship Id="rId5" Type="http://schemas.openxmlformats.org/officeDocument/2006/relationships/image" Target="../media/image70.jpeg" /><Relationship Id="rId6" Type="http://schemas.openxmlformats.org/officeDocument/2006/relationships/image" Target="../media/image7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2.jpeg" /><Relationship Id="rId3" Type="http://schemas.openxmlformats.org/officeDocument/2006/relationships/image" Target="../media/image73.jpeg" /><Relationship Id="rId4" Type="http://schemas.openxmlformats.org/officeDocument/2006/relationships/image" Target="../media/image74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5.jpeg" /><Relationship Id="rId3" Type="http://schemas.openxmlformats.org/officeDocument/2006/relationships/image" Target="../media/image76.jpeg" /><Relationship Id="rId4" Type="http://schemas.openxmlformats.org/officeDocument/2006/relationships/image" Target="../media/image77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Relationship Id="rId4" Type="http://schemas.openxmlformats.org/officeDocument/2006/relationships/image" Target="../media/image29.jpeg" /><Relationship Id="rId5" Type="http://schemas.openxmlformats.org/officeDocument/2006/relationships/image" Target="../media/image30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jpeg" /><Relationship Id="rId3" Type="http://schemas.openxmlformats.org/officeDocument/2006/relationships/image" Target="../media/image35.jpeg" /><Relationship Id="rId4" Type="http://schemas.openxmlformats.org/officeDocument/2006/relationships/image" Target="../media/image3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https://sun9-85.userapi.com/impg/h_2sf0H1i2RHEE9elzKz9_6GVWiWx2vR1Tx8VA/vSsQBNc3cfk.jpg?size=1320x660&amp;quality=95&amp;sign=cee471d3b6d9f39a48a39df8ec3f684b&amp;c_uniq_tag=QVEi-714lVHn_FtT2v_Uz260mR8rgunAtPF1badznGc&amp;type=albu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5536" y="2312876"/>
            <a:ext cx="8352928" cy="4176465"/>
          </a:xfrm>
          <a:prstGeom prst="rect">
            <a:avLst/>
          </a:prstGeom>
          <a:noFill/>
        </p:spPr>
      </p:pic>
      <p:pic>
        <p:nvPicPr>
          <p:cNvPr id="6" name="Рисунок 5" descr="D:\Рабочий стол\логотип наш новый\1.pn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395536" y="476672"/>
            <a:ext cx="6048672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user\Desktop\БПОО\ПЕЧАТЬ, ПОДПИСЬ БПОО\логотип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308304" y="548680"/>
            <a:ext cx="648072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user\Desktop\РУМЦ\QR - коды, Логотип,  ЛК\Снимок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588224" y="548680"/>
            <a:ext cx="630131" cy="617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user\Desktop\РУМЦ\QR - коды, Логотип,  ЛК\сайт.gif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67544" y="1484784"/>
            <a:ext cx="733053" cy="73305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3528" y="3429000"/>
            <a:ext cx="28103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 Красноярск</a:t>
            </a:r>
          </a:p>
          <a:p>
            <a:pPr algn="ctr"/>
            <a:r>
              <a:rPr lang="ru-RU" sz="2000" b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ул. Курчатова, 15</a:t>
            </a:r>
            <a:endParaRPr lang="ru-RU" sz="2000" b="1" cap="none" spc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331640" y="1340768"/>
            <a:ext cx="7056784" cy="8617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«Время быть профессионалом»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27</a:t>
            </a:r>
            <a:r>
              <a:rPr kumimoji="0" lang="ru-RU" b="1" i="0" u="none" strike="noStrike" cap="none" normalizeH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28</a:t>
            </a:r>
            <a:r>
              <a:rPr kumimoji="0" lang="ru-RU" b="1" i="0" u="none" strike="noStrike" cap="none" normalizeH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февраля </a:t>
            </a: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2024г.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 10:00 до 15:00. </a:t>
            </a:r>
            <a:endParaRPr kumimoji="0" lang="ru-RU" b="1" i="0" u="none" strike="noStrike" cap="none" normalizeH="0" baseline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C:\Users\user\Desktop\ABILIMPICS\2024\ДЕЛОВАЯ Программа\для программы\А .PNG"/>
          <p:cNvPicPr>
            <a:picLocks noChangeAspect="1" noChangeArrowheads="1"/>
          </p:cNvPicPr>
          <p:nvPr/>
        </p:nvPicPr>
        <p:blipFill>
          <a:blip r:embed="rId7"/>
          <a:srcRect l="10818" t="16939" r="15427" b="12531"/>
          <a:stretch>
            <a:fillRect/>
          </a:stretch>
        </p:blipFill>
        <p:spPr bwMode="auto">
          <a:xfrm>
            <a:off x="8028384" y="548680"/>
            <a:ext cx="648072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Содержимое 3"/>
          <p:cNvSpPr>
            <a:spLocks noGrp="1"/>
          </p:cNvSpPr>
          <p:nvPr>
            <p:ph idx="1"/>
          </p:nvPr>
        </p:nvSpPr>
        <p:spPr>
          <a:xfrm>
            <a:off x="-540568" y="260648"/>
            <a:ext cx="94685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4000" b="1" cap="none" spc="0" smtClean="0">
                <a:ln w="2857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Швея</a:t>
            </a:r>
            <a:endParaRPr lang="ru-RU" sz="4000" b="1" cap="none" spc="0">
              <a:ln w="2857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C:\Users\user\Desktop\КОЛЛЕДЖ\фото\АНЯ\image-10-03-23-01-51-38.heic"/>
          <p:cNvPicPr>
            <a:picLocks noChangeAspect="1" noChangeArrowheads="1"/>
          </p:cNvPicPr>
          <p:nvPr/>
        </p:nvPicPr>
        <p:blipFill>
          <a:blip r:embed="rId2"/>
          <a:srcRect l="17527" r="31143"/>
          <a:stretch>
            <a:fillRect/>
          </a:stretch>
        </p:blipFill>
        <p:spPr bwMode="auto">
          <a:xfrm rot="4859956">
            <a:off x="5169078" y="43199"/>
            <a:ext cx="2952328" cy="4313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user\Desktop\КОЛЛЕДЖ\фото\АНЯ\image-10-03-23-01-50-23.heic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 l="7015" t="3346" b="9354"/>
          <a:stretch>
            <a:fillRect/>
          </a:stretch>
        </p:blipFill>
        <p:spPr bwMode="auto">
          <a:xfrm rot="5190776">
            <a:off x="-316422" y="2006205"/>
            <a:ext cx="480633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Y:\Абилимпикс\ККОТИП\28.09.2017\площадки конкурсные наши\Конкурсный день портной\P1070495.JPG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rcRect l="12201" t="20600" r="12988" b="5901"/>
          <a:stretch>
            <a:fillRect/>
          </a:stretch>
        </p:blipFill>
        <p:spPr bwMode="auto">
          <a:xfrm rot="290654">
            <a:off x="4180572" y="3730122"/>
            <a:ext cx="3840533" cy="282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0"/>
            <a:ext cx="81838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4000" b="1" smtClean="0">
                <a:ln w="2857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Слесарь по ремонту автомобилей</a:t>
            </a:r>
            <a:endParaRPr lang="ru-RU" sz="4000" b="1" cap="none" spc="0">
              <a:ln w="2857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C:\Users\user\Desktop\КОЛЛЕДЖ\фото\АНЯ\image-10-03-23-01-50-22.heic"/>
          <p:cNvPicPr>
            <a:picLocks noChangeAspect="1" noChangeArrowheads="1"/>
          </p:cNvPicPr>
          <p:nvPr/>
        </p:nvPicPr>
        <p:blipFill>
          <a:blip r:embed="rId2"/>
          <a:srcRect b="22222"/>
          <a:stretch>
            <a:fillRect/>
          </a:stretch>
        </p:blipFill>
        <p:spPr bwMode="auto">
          <a:xfrm>
            <a:off x="1403648" y="4149080"/>
            <a:ext cx="432048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КОЛЛЕДЖ\фото\АНЯ\image-10-03-23-01-51-49.heic"/>
          <p:cNvPicPr>
            <a:picLocks noChangeAspect="1" noChangeArrowheads="1"/>
          </p:cNvPicPr>
          <p:nvPr/>
        </p:nvPicPr>
        <p:blipFill>
          <a:blip r:embed="rId3"/>
          <a:srcRect b="10154"/>
          <a:stretch>
            <a:fillRect/>
          </a:stretch>
        </p:blipFill>
        <p:spPr bwMode="auto">
          <a:xfrm rot="465494">
            <a:off x="4770098" y="1467414"/>
            <a:ext cx="4202016" cy="2831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user\Desktop\КОЛЛЕДЖ\фото\АНЯ\image-10-03-23-01-50-16.heic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20744296">
            <a:off x="254643" y="1585950"/>
            <a:ext cx="3472672" cy="2501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4000" b="1" cap="none" spc="0" smtClean="0">
                <a:ln w="2857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Штукатур</a:t>
            </a:r>
            <a:endParaRPr lang="ru-RU" sz="4000" b="1" cap="none" spc="0">
              <a:ln w="2857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5" name="Picture 3" descr="C:\Users\user\Desktop\КОЛЛЕДЖ\фото\ДОД\image-13-03-23-03-33-19.jpe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 bwMode="auto">
          <a:xfrm rot="189153">
            <a:off x="5200885" y="1360847"/>
            <a:ext cx="3476508" cy="463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user\Desktop\КОЛЛЕДЖ\фото\ДОД\image-13-03-23-03-33-29.jpeg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tretch>
            <a:fillRect/>
          </a:stretch>
        </p:blipFill>
        <p:spPr bwMode="auto">
          <a:xfrm rot="21312040">
            <a:off x="736155" y="3532911"/>
            <a:ext cx="4206213" cy="3154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user\Desktop\КОЛЛЕДЖ\фото\ДОД\image-13-03-23-03-33-13.jpe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431536">
            <a:off x="1030965" y="1090892"/>
            <a:ext cx="3054085" cy="2290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8" name="Picture 4" descr="C:\Users\User.USER-PC\Desktop\ФОТО\ПИТЕР\сенсорная комната\P108041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11960" y="3645024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.USER-PC\Desktop\ФОТО\ПИТЕР\сенсорная комната\P108040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21174052">
            <a:off x="5497230" y="1165252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.USER-PC\Desktop\ФОТО\ПИТЕР\сенсорная комната\P108041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367188">
            <a:off x="179512" y="1700808"/>
            <a:ext cx="4788024" cy="359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3"/>
          <p:cNvSpPr txBox="1"/>
          <p:nvPr/>
        </p:nvSpPr>
        <p:spPr>
          <a:xfrm>
            <a:off x="-324544" y="188640"/>
            <a:ext cx="94685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kumimoji="0" lang="ru-RU" sz="4000" b="1" i="0" u="none" strike="noStrike" kern="1200" cap="none" spc="0" normalizeH="0" baseline="0" noProof="0" smtClean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Комната психологической разгрузки</a:t>
            </a:r>
            <a:endParaRPr kumimoji="0" lang="ru-RU" sz="4000" b="1" i="0" u="none" strike="noStrike" kern="1200" cap="none" spc="0" normalizeH="0" baseline="0" noProof="0">
              <a:ln w="2857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28209">
            <a:off x="3348052" y="1035605"/>
            <a:ext cx="5759622" cy="3839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268"/>
          <a:stretch>
            <a:fillRect/>
          </a:stretch>
        </p:blipFill>
        <p:spPr>
          <a:xfrm rot="21192460">
            <a:off x="179512" y="2132856"/>
            <a:ext cx="4104456" cy="4505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3"/>
          <p:cNvSpPr txBox="1"/>
          <p:nvPr/>
        </p:nvSpPr>
        <p:spPr>
          <a:xfrm>
            <a:off x="-180528" y="116632"/>
            <a:ext cx="94685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kumimoji="0" lang="ru-RU" sz="4000" b="1" i="0" u="none" strike="noStrike" kern="1200" cap="none" spc="0" normalizeH="0" baseline="0" noProof="0" smtClean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БИБЛИОТЕЧНЫЙ ЦЕНТР</a:t>
            </a:r>
            <a:endParaRPr kumimoji="0" lang="ru-RU" sz="4000" b="1" i="0" u="none" strike="noStrike" kern="1200" cap="none" spc="0" normalizeH="0" baseline="0" noProof="0">
              <a:ln w="2857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3"/>
          <p:cNvSpPr txBox="1"/>
          <p:nvPr/>
        </p:nvSpPr>
        <p:spPr>
          <a:xfrm rot="21244468">
            <a:off x="0" y="1268760"/>
            <a:ext cx="3456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kumimoji="0" lang="ru-RU" sz="4000" b="1" i="0" u="none" strike="noStrike" kern="1200" cap="none" spc="0" normalizeH="0" baseline="0" noProof="0" smtClean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Учись!</a:t>
            </a:r>
            <a:endParaRPr kumimoji="0" lang="ru-RU" sz="4000" b="1" i="0" u="none" strike="noStrike" kern="1200" cap="none" spc="0" normalizeH="0" baseline="0" noProof="0">
              <a:ln w="2857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3"/>
          <p:cNvSpPr txBox="1"/>
          <p:nvPr/>
        </p:nvSpPr>
        <p:spPr>
          <a:xfrm rot="704282">
            <a:off x="4526463" y="4846861"/>
            <a:ext cx="34563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kumimoji="0" lang="ru-RU" sz="4000" b="1" i="0" u="none" strike="noStrike" kern="1200" cap="none" spc="0" normalizeH="0" baseline="0" noProof="0" smtClean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Отдыхай с умом:)</a:t>
            </a:r>
            <a:endParaRPr kumimoji="0" lang="ru-RU" sz="4000" b="1" i="0" u="none" strike="noStrike" kern="1200" cap="none" spc="0" normalizeH="0" baseline="0" noProof="0">
              <a:ln w="2857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994692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3"/>
          <p:cNvSpPr txBox="1"/>
          <p:nvPr/>
        </p:nvSpPr>
        <p:spPr>
          <a:xfrm>
            <a:off x="-180528" y="332656"/>
            <a:ext cx="94685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kumimoji="0" lang="ru-RU" sz="4000" b="1" i="0" u="none" strike="noStrike" kern="1200" cap="none" spc="0" normalizeH="0" baseline="0" noProof="0" smtClean="0">
                <a:ln w="2857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Комната для изучения </a:t>
            </a:r>
            <a:r>
              <a:rPr kumimoji="0" lang="ru-RU" sz="4000" b="1" i="0" u="none" strike="noStrike" kern="1200" cap="none" spc="0" normalizeH="0" baseline="0" noProof="0" smtClean="0">
                <a:ln w="1905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навыков</a:t>
            </a:r>
            <a:r>
              <a:rPr kumimoji="0" lang="ru-RU" sz="4000" b="1" i="0" u="none" strike="noStrike" kern="1200" cap="none" spc="0" normalizeH="0" baseline="0" noProof="0" smtClean="0">
                <a:ln w="2857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4000" b="1" smtClean="0">
                <a:ln w="2857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стрельбы: ТИР </a:t>
            </a:r>
            <a:endParaRPr kumimoji="0" lang="ru-RU" sz="4000" b="1" i="0" u="none" strike="noStrike" kern="1200" cap="none" spc="0" normalizeH="0" baseline="0" noProof="0"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C:\Users\user\Desktop\КОЛЛЕДЖ\фото\АНЯ\image-10-03-23-01-50-18.heic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t="20972" b="26599"/>
          <a:stretch>
            <a:fillRect/>
          </a:stretch>
        </p:blipFill>
        <p:spPr bwMode="auto">
          <a:xfrm>
            <a:off x="1763688" y="1700808"/>
            <a:ext cx="549369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user\Desktop\КОЛЛЕДЖ\фото\АНЯ\image-10-03-23-01-51-39.heic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575992">
            <a:off x="5880090" y="4152475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user\Downloads\image-10-03-23-01-50-7.heic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21003272">
            <a:off x="626870" y="4229697"/>
            <a:ext cx="2782870" cy="208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user\Downloads\image-10-03-23-01-50-14.heic"/>
          <p:cNvPicPr>
            <a:picLocks noChangeAspect="1" noChangeArrowheads="1"/>
          </p:cNvPicPr>
          <p:nvPr/>
        </p:nvPicPr>
        <p:blipFill>
          <a:blip r:embed="rId5"/>
          <a:srcRect l="21793" r="12830" b="21793"/>
          <a:stretch>
            <a:fillRect/>
          </a:stretch>
        </p:blipFill>
        <p:spPr bwMode="auto">
          <a:xfrm rot="5400000">
            <a:off x="3611652" y="4173324"/>
            <a:ext cx="1872208" cy="1679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3"/>
          <p:cNvSpPr txBox="1"/>
          <p:nvPr/>
        </p:nvSpPr>
        <p:spPr>
          <a:xfrm>
            <a:off x="-180528" y="332656"/>
            <a:ext cx="94685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kumimoji="0" lang="ru-RU" sz="4000" b="1" i="0" u="none" strike="noStrike" kern="1200" cap="none" spc="0" normalizeH="0" baseline="0" noProof="0" smtClean="0">
                <a:ln w="28575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ТРЕНАЖЕРНЫЙ ЗАЛ</a:t>
            </a:r>
            <a:endParaRPr kumimoji="0" lang="ru-RU" sz="4000" b="1" i="0" u="none" strike="noStrike" kern="1200" cap="none" spc="0" normalizeH="0" baseline="0" noProof="0">
              <a:ln w="28575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 descr="C:\Users\user\Desktop\КОЛЛЕДЖ\фото\АНЯ\image-10-03-23-01-51-41.heic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 bwMode="auto">
          <a:xfrm rot="21281528">
            <a:off x="382030" y="1303773"/>
            <a:ext cx="4009995" cy="300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user\Desktop\КОЛЛЕДЖ\фото\АНЯ\image-10-03-23-01-51-47.heic"/>
          <p:cNvPicPr>
            <a:picLocks noChangeAspect="1" noChangeArrowheads="1"/>
          </p:cNvPicPr>
          <p:nvPr/>
        </p:nvPicPr>
        <p:blipFill>
          <a:blip r:embed="rId3">
            <a:lum/>
          </a:blip>
          <a:stretch>
            <a:fillRect/>
          </a:stretch>
        </p:blipFill>
        <p:spPr bwMode="auto">
          <a:xfrm rot="791653">
            <a:off x="4814676" y="1445162"/>
            <a:ext cx="3765135" cy="2823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user\Desktop\КОЛЛЕДЖ\фото\АНЯ\image-10-03-23-01-50-38.heic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 bwMode="auto">
          <a:xfrm>
            <a:off x="2915816" y="4149080"/>
            <a:ext cx="3351445" cy="2513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3"/>
          <p:cNvSpPr txBox="1"/>
          <p:nvPr/>
        </p:nvSpPr>
        <p:spPr>
          <a:xfrm>
            <a:off x="-180528" y="332656"/>
            <a:ext cx="94685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kumimoji="0" lang="ru-RU" sz="4400" b="1" i="0" u="none" strike="noStrike" kern="1200" cap="none" spc="0" normalizeH="0" baseline="0" noProof="0" smtClean="0">
                <a:ln w="285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АКТОВЫЙ ЗАЛ</a:t>
            </a:r>
            <a:endParaRPr kumimoji="0" lang="ru-RU" sz="4400" b="1" i="0" u="none" strike="noStrike" kern="1200" cap="none" spc="0" normalizeH="0" baseline="0" noProof="0">
              <a:ln w="2857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user\Desktop\КОЛЛЕДЖ\фото\АНЯ\image-10-03-23-01-50-25.heic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tretch>
            <a:fillRect/>
          </a:stretch>
        </p:blipFill>
        <p:spPr bwMode="auto">
          <a:xfrm rot="20675732">
            <a:off x="4595593" y="4306737"/>
            <a:ext cx="2934702" cy="2201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КОЛЛЕДЖ\фото\АНЯ\image-10-03-23-01-50-43.heic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tretch>
            <a:fillRect/>
          </a:stretch>
        </p:blipFill>
        <p:spPr bwMode="auto">
          <a:xfrm rot="303970">
            <a:off x="854653" y="4140789"/>
            <a:ext cx="3179460" cy="2384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КОЛЛЕДЖ\фото\АНЯ\image-15-03-23-11-46-1.png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rcRect r="28848" b="12720"/>
          <a:stretch>
            <a:fillRect/>
          </a:stretch>
        </p:blipFill>
        <p:spPr bwMode="auto">
          <a:xfrm rot="761551">
            <a:off x="5112382" y="1348593"/>
            <a:ext cx="3092824" cy="251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Desktop\КОЛЛЕДЖ\фото\АНЯ\image-15-03-23-11-46.png"/>
          <p:cNvPicPr>
            <a:picLocks noChangeAspect="1" noChangeArrowheads="1"/>
          </p:cNvPicPr>
          <p:nvPr/>
        </p:nvPicPr>
        <p:blipFill>
          <a:blip r:embed="rId5">
            <a:lum bright="10000" contrast="10000"/>
          </a:blip>
          <a:srcRect l="11120" t="25020" r="24246"/>
          <a:stretch>
            <a:fillRect/>
          </a:stretch>
        </p:blipFill>
        <p:spPr bwMode="auto">
          <a:xfrm rot="21005340">
            <a:off x="1099166" y="1302604"/>
            <a:ext cx="3128041" cy="2590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3"/>
          <p:cNvSpPr txBox="1"/>
          <p:nvPr/>
        </p:nvSpPr>
        <p:spPr>
          <a:xfrm>
            <a:off x="-180528" y="332656"/>
            <a:ext cx="94685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kumimoji="0" lang="ru-RU" sz="4400" b="1" i="0" u="none" strike="noStrike" kern="1200" cap="none" spc="0" normalizeH="0" baseline="0" noProof="0" smtClean="0">
                <a:ln w="285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КОНФЕРЕНЦ ЗАЛЫ</a:t>
            </a:r>
            <a:endParaRPr kumimoji="0" lang="ru-RU" sz="4400" b="1" i="0" u="none" strike="noStrike" kern="1200" cap="none" spc="0" normalizeH="0" baseline="0" noProof="0">
              <a:ln w="2857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 descr="C:\Users\user\Desktop\КОЛЛЕДЖ\фото\АНЯ\image-10-03-23-01-53-2.heic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tretch>
            <a:fillRect/>
          </a:stretch>
        </p:blipFill>
        <p:spPr bwMode="auto">
          <a:xfrm rot="21044032">
            <a:off x="5323036" y="4175784"/>
            <a:ext cx="3248742" cy="2436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КОЛЛЕДЖ\фото\АНЯ\image-10-03-23-01-51-19.heic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tretch>
            <a:fillRect/>
          </a:stretch>
        </p:blipFill>
        <p:spPr bwMode="auto">
          <a:xfrm rot="322247">
            <a:off x="286522" y="4079901"/>
            <a:ext cx="3252094" cy="2439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C:\Users\user\Desktop\КОЛЛЕДЖ\фото\АНЯ\image-10-03-23-01-51-1.heic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tretch>
            <a:fillRect/>
          </a:stretch>
        </p:blipFill>
        <p:spPr bwMode="auto">
          <a:xfrm>
            <a:off x="251520" y="1052736"/>
            <a:ext cx="3433931" cy="2575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1" name="Picture 13" descr="C:\Users\user\Downloads\image-10-03-23-01-53-1.heic"/>
          <p:cNvPicPr>
            <a:picLocks noChangeAspect="1" noChangeArrowheads="1"/>
          </p:cNvPicPr>
          <p:nvPr/>
        </p:nvPicPr>
        <p:blipFill>
          <a:blip r:embed="rId5">
            <a:lum bright="10000" contrast="10000"/>
          </a:blip>
          <a:stretch>
            <a:fillRect/>
          </a:stretch>
        </p:blipFill>
        <p:spPr bwMode="auto">
          <a:xfrm rot="358156">
            <a:off x="5553272" y="1214077"/>
            <a:ext cx="3229133" cy="242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Desktop\КОЛЛЕДЖ\фото\image-03-02-23-03-36-11.heic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915816" y="2636912"/>
            <a:ext cx="3216357" cy="2412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3"/>
          <p:cNvSpPr txBox="1"/>
          <p:nvPr/>
        </p:nvSpPr>
        <p:spPr>
          <a:xfrm>
            <a:off x="-180528" y="476672"/>
            <a:ext cx="94685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kumimoji="0" lang="ru-RU" sz="4000" b="1" i="0" u="none" strike="noStrike" kern="1200" cap="none" spc="0" normalizeH="0" baseline="0" noProof="0" smtClean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ЗОНА ПИТАНИЯ</a:t>
            </a:r>
            <a:endParaRPr kumimoji="0" lang="ru-RU" sz="4000" b="1" i="0" u="none" strike="noStrike" kern="1200" cap="none" spc="0" normalizeH="0" baseline="0" noProof="0">
              <a:ln w="2857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2" name="Picture 2" descr="C:\Users\user\Desktop\КОЛЛЕДЖ\фото\image-03-02-23-03-36-2.heic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tretch>
            <a:fillRect/>
          </a:stretch>
        </p:blipFill>
        <p:spPr bwMode="auto">
          <a:xfrm rot="357208">
            <a:off x="5341063" y="1212242"/>
            <a:ext cx="3205667" cy="2499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C:\Users\user\Desktop\КОЛЛЕДЖ\фото\image-03-02-23-03-36-8.heic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21195294">
            <a:off x="6536812" y="4061136"/>
            <a:ext cx="2281803" cy="1711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КОЛЛЕДЖ\фото\ДОД\image-13-03-23-03-33-5.jpe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21401788">
            <a:off x="971600" y="126876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КОЛЛЕДЖ\фото\ДОД\image-13-03-23-03-33-9.jpe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354624">
            <a:off x="539552" y="4077072"/>
            <a:ext cx="2430016" cy="1822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user\Desktop\КОЛЛЕДЖ\фото\ДОД\image-13-03-23-03-33-12.jpeg"/>
          <p:cNvPicPr>
            <a:picLocks noChangeAspect="1" noChangeArrowheads="1"/>
          </p:cNvPicPr>
          <p:nvPr/>
        </p:nvPicPr>
        <p:blipFill>
          <a:blip r:embed="rId6"/>
          <a:srcRect l="22050" t="23100" b="7601"/>
          <a:stretch>
            <a:fillRect/>
          </a:stretch>
        </p:blipFill>
        <p:spPr bwMode="auto">
          <a:xfrm>
            <a:off x="3131840" y="3789040"/>
            <a:ext cx="323989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5" name="Picture 5" descr="C:\Users\user\Desktop\КОЛЛЕДЖ\фото\image-03-02-23-03-36-6.heic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55976" y="3356992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2809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Поварское и кондитерское дело</a:t>
            </a:r>
            <a:endParaRPr lang="ru-RU" sz="4000" b="1" cap="none" spc="0">
              <a:ln w="1905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436349">
            <a:off x="5700483" y="1435755"/>
            <a:ext cx="2770446" cy="2077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87624" y="3933056"/>
            <a:ext cx="2976329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C:\Users\user\Desktop\КОЛЛЕДЖ\фото\image-03-02-23-03-36-12.heic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21056836">
            <a:off x="494541" y="1364531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3"/>
          <p:cNvSpPr txBox="1"/>
          <p:nvPr/>
        </p:nvSpPr>
        <p:spPr>
          <a:xfrm>
            <a:off x="-180528" y="476672"/>
            <a:ext cx="94685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kumimoji="0" lang="ru-RU" sz="4000" b="1" i="0" u="none" strike="noStrike" kern="1200" cap="none" spc="0" normalizeH="0" baseline="0" noProof="0" smtClean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НАШИ</a:t>
            </a:r>
            <a:r>
              <a:rPr kumimoji="0" lang="ru-RU" sz="4000" b="1" i="0" u="none" strike="noStrike" kern="1200" cap="none" spc="0" normalizeH="0" baseline="0" noProof="0" smtClean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1" i="0" u="none" strike="noStrike" kern="1200" cap="none" spc="0" normalizeH="0" baseline="0" noProof="0" smtClean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ТРАД</a:t>
            </a:r>
            <a:r>
              <a:rPr kumimoji="0" lang="ru-RU" sz="4000" b="1" i="0" u="none" strike="noStrike" kern="1200" cap="none" spc="0" normalizeH="0" baseline="0" noProof="0" smtClean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ИЦИИ</a:t>
            </a:r>
            <a:endParaRPr kumimoji="0" lang="ru-RU" sz="4000" b="1" i="0" u="none" strike="noStrike" kern="1200" cap="none" spc="0" normalizeH="0" baseline="0" noProof="0">
              <a:ln w="2857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user\Desktop\КОЛЛЕДЖ\фото\image-10-03-23-03-10-1.heic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tretch>
            <a:fillRect/>
          </a:stretch>
        </p:blipFill>
        <p:spPr bwMode="auto">
          <a:xfrm>
            <a:off x="2267744" y="1196752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КОЛЛЕДЖ\фото\image-10-03-23-03-10-25.heic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 l="4086" t="12130" r="4937" b="2959"/>
          <a:stretch>
            <a:fillRect/>
          </a:stretch>
        </p:blipFill>
        <p:spPr bwMode="auto">
          <a:xfrm rot="5806691">
            <a:off x="5815049" y="3825949"/>
            <a:ext cx="288032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КОЛЛЕДЖ\фото\image-10-03-23-03-10-15.heic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rcRect l="23876" t="6149" r="15989" b="20173"/>
          <a:stretch>
            <a:fillRect/>
          </a:stretch>
        </p:blipFill>
        <p:spPr bwMode="auto">
          <a:xfrm rot="4897508">
            <a:off x="252472" y="3629093"/>
            <a:ext cx="266429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3"/>
          <p:cNvSpPr txBox="1"/>
          <p:nvPr/>
        </p:nvSpPr>
        <p:spPr>
          <a:xfrm>
            <a:off x="-180528" y="476672"/>
            <a:ext cx="94685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kumimoji="0" lang="ru-RU" sz="4000" b="1" i="0" u="none" strike="noStrike" kern="1200" cap="none" spc="0" normalizeH="0" baseline="0" noProof="0" smtClean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НАШИ</a:t>
            </a:r>
            <a:r>
              <a:rPr kumimoji="0" lang="ru-RU" sz="4000" b="1" i="0" u="none" strike="noStrike" kern="1200" cap="none" spc="0" normalizeH="0" baseline="0" noProof="0" smtClean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1" i="0" u="none" strike="noStrike" kern="1200" cap="none" spc="0" normalizeH="0" baseline="0" noProof="0" smtClean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ВЕСЕЛЫЕ</a:t>
            </a:r>
            <a:r>
              <a:rPr kumimoji="0" lang="ru-RU" sz="4000" b="1" i="0" u="none" strike="noStrike" kern="1200" cap="none" spc="0" normalizeH="0" baseline="0" noProof="0" smtClean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1" i="0" u="none" strike="noStrike" kern="1200" cap="none" spc="0" normalizeH="0" baseline="0" noProof="0" smtClean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БУДНИ :</a:t>
            </a:r>
            <a:r>
              <a:rPr kumimoji="0" lang="ru-RU" sz="4000" b="1" i="0" u="none" strike="noStrike" kern="1200" cap="none" spc="0" normalizeH="0" baseline="0" noProof="0" smtClean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)))</a:t>
            </a:r>
            <a:endParaRPr kumimoji="0" lang="ru-RU" sz="4000" b="1" i="0" u="none" strike="noStrike" kern="1200" cap="none" spc="0" normalizeH="0" baseline="0" noProof="0">
              <a:ln w="2857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user\Desktop\КОЛЛЕДЖ\фото\АНЯ\image-15-03-23-11-46-4.pn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tretch>
            <a:fillRect/>
          </a:stretch>
        </p:blipFill>
        <p:spPr bwMode="auto">
          <a:xfrm rot="261589">
            <a:off x="3886434" y="3574352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esktop\КОЛЛЕДЖ\фото\АНЯ\image-15-03-23-11-46-3.png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tretch>
            <a:fillRect/>
          </a:stretch>
        </p:blipFill>
        <p:spPr bwMode="auto">
          <a:xfrm rot="21384772">
            <a:off x="4128090" y="1235979"/>
            <a:ext cx="3619491" cy="2035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user\Desktop\КОЛЛЕДЖ\фото\АНЯ\image-15-03-23-11-46-2.png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rcRect t="22374" b="9439"/>
          <a:stretch>
            <a:fillRect/>
          </a:stretch>
        </p:blipFill>
        <p:spPr bwMode="auto">
          <a:xfrm rot="21185714">
            <a:off x="798038" y="1418670"/>
            <a:ext cx="2690873" cy="3264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3"/>
          <p:cNvSpPr txBox="1"/>
          <p:nvPr/>
        </p:nvSpPr>
        <p:spPr>
          <a:xfrm rot="20941640">
            <a:off x="-66316" y="4860238"/>
            <a:ext cx="4248472" cy="16081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kumimoji="0" lang="ru-RU" sz="4800" b="1" i="0" u="none" strike="noStrike" kern="1200" cap="none" spc="0" normalizeH="0" baseline="0" noProof="0" smtClean="0">
                <a:ln w="2857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Давай </a:t>
            </a:r>
          </a:p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kumimoji="0" lang="ru-RU" sz="4800" b="1" i="0" u="none" strike="noStrike" kern="1200" cap="none" spc="0" normalizeH="0" baseline="0" noProof="0" smtClean="0">
                <a:ln w="2857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 нам!</a:t>
            </a:r>
            <a:endParaRPr kumimoji="0" lang="ru-RU" sz="4800" b="1" i="0" u="none" strike="noStrike" kern="1200" cap="none" spc="0" normalizeH="0" baseline="0" noProof="0">
              <a:ln w="28575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82809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Повар, кондитер</a:t>
            </a:r>
            <a:endParaRPr lang="ru-RU" sz="4000" b="1" cap="none" spc="0">
              <a:ln w="1905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1" descr="C:\Users\User\Desktop\ЮБИЛЕЙ\К юбилею\Сортировка фотографий\новье\P1070405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 bwMode="auto">
          <a:xfrm rot="21157448">
            <a:off x="604853" y="1387361"/>
            <a:ext cx="3120346" cy="2340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ser\Desktop\ЮБИЛЕЙ\К юбилею\Сортировка фотографий\фото колледж 07.06.2017\2 этаж Деревцова\DSC_0399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 bwMode="auto">
          <a:xfrm rot="21395882">
            <a:off x="4926038" y="3818606"/>
            <a:ext cx="3492562" cy="2328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" descr="C:\Users\User\Desktop\ЮБИЛЕЙ\К юбилею\Сортировка фотографий\новье\P1070404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248286">
            <a:off x="1623707" y="3892674"/>
            <a:ext cx="2952327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Desktop\ЮБИЛЕЙ\К юбилею\Сортировка фотографий\Фото 18.10.2017\IMG_5676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461927">
            <a:off x="4482518" y="1464178"/>
            <a:ext cx="3132236" cy="2088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82809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Туризм и гостеприимство</a:t>
            </a:r>
            <a:endParaRPr lang="ru-RU" sz="4000" b="1" cap="none" spc="0">
              <a:ln w="1905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933056"/>
            <a:ext cx="409645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44972">
            <a:off x="4737712" y="1575261"/>
            <a:ext cx="3787965" cy="2130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94208">
            <a:off x="478212" y="3650690"/>
            <a:ext cx="3898845" cy="219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27725">
            <a:off x="985634" y="1399074"/>
            <a:ext cx="3492105" cy="1966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82809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Торговое дело</a:t>
            </a:r>
            <a:endParaRPr lang="ru-RU" sz="4000" b="1" cap="none" spc="0">
              <a:ln w="1905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s://multi-active.ru/wp-content/uploads/professionalnaya-perepodgotovka-po-kursu-torgovoe-delo.jpe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21313056">
            <a:off x="899591" y="1412776"/>
            <a:ext cx="3623897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s://almamater13.ru/800/600/https/static.tildacdn.com/tild3965-3933-4835-b637-633665613466/_12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21266244">
            <a:off x="4916945" y="1648988"/>
            <a:ext cx="3597859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s://consulting.cors.su/wp-content/uploads/2022/09/inventarizaciya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224979">
            <a:off x="550386" y="3700802"/>
            <a:ext cx="39951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404664"/>
            <a:ext cx="868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4000" b="1" cap="none" spc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1830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Информационные системы и программирование</a:t>
            </a:r>
            <a:endParaRPr lang="ru-RU" sz="4000" b="1" cap="none" spc="0">
              <a:ln w="1905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1830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9" name="Picture 5" descr="C:\Users\user\Desktop\КОЛЛЕДЖ\фото\PHOTO-2023-03-15-17-09-59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tretch>
            <a:fillRect/>
          </a:stretch>
        </p:blipFill>
        <p:spPr bwMode="auto">
          <a:xfrm rot="21198064">
            <a:off x="566463" y="1881380"/>
            <a:ext cx="3206135" cy="188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user\Desktop\КОЛЛЕДЖ\фото\PHOTO-2023-03-15-17-09-58.jpg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tretch>
            <a:fillRect/>
          </a:stretch>
        </p:blipFill>
        <p:spPr bwMode="auto">
          <a:xfrm rot="288729">
            <a:off x="4305225" y="1939572"/>
            <a:ext cx="4076265" cy="2394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user\Desktop\КОЛЛЕДЖ\фото\PHOTO-2023-03-15-17-09-59(1).jpg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tretch>
            <a:fillRect/>
          </a:stretch>
        </p:blipFill>
        <p:spPr bwMode="auto">
          <a:xfrm rot="252570">
            <a:off x="665654" y="4033141"/>
            <a:ext cx="4026499" cy="2365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user\Desktop\КОЛЛЕДЖ\фото\PHOTO-2023-03-15-17-10-08.jpg"/>
          <p:cNvPicPr>
            <a:picLocks noChangeAspect="1" noChangeArrowheads="1"/>
          </p:cNvPicPr>
          <p:nvPr/>
        </p:nvPicPr>
        <p:blipFill>
          <a:blip r:embed="rId5">
            <a:lum bright="10000" contrast="10000"/>
          </a:blip>
          <a:stretch>
            <a:fillRect/>
          </a:stretch>
        </p:blipFill>
        <p:spPr bwMode="auto">
          <a:xfrm rot="21341868">
            <a:off x="4924368" y="4695535"/>
            <a:ext cx="3118992" cy="183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82809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Технологии индустрии красоты</a:t>
            </a:r>
            <a:endParaRPr lang="ru-RU" sz="4000" b="1" cap="none" spc="0">
              <a:ln w="1905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 descr="C:\Users\User\Desktop\ЮБИЛЕЙ\К юбилею\Сортировка фотографий\фото колледж 07.06.2017\1 этаж парикмахерская\DSC_033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446947">
            <a:off x="4850774" y="4147286"/>
            <a:ext cx="3454834" cy="2303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User\Desktop\ЮБИЛЕЙ\К юбилею\Сортировка фотографий\фото колледж 07.06.2017\1 этаж парикмахерская\DSC_091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21326120">
            <a:off x="5022612" y="1625443"/>
            <a:ext cx="3631333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 descr="C:\Users\user\Desktop\КОЛЛЕДЖ\фото\Фотоматериалы по Парикмахерскому искусству\Ракурс 1\Общий вид площадки Парикмахерское искусство.jpg"/>
          <p:cNvPicPr>
            <a:picLocks noChangeAspect="1" noChangeArrowheads="1"/>
          </p:cNvPicPr>
          <p:nvPr/>
        </p:nvPicPr>
        <p:blipFill>
          <a:blip r:embed="rId4">
            <a:lum bright="10000" contrast="20000"/>
          </a:blip>
          <a:srcRect b="4812"/>
          <a:stretch>
            <a:fillRect/>
          </a:stretch>
        </p:blipFill>
        <p:spPr bwMode="auto">
          <a:xfrm rot="323331">
            <a:off x="719313" y="1651777"/>
            <a:ext cx="3672407" cy="2467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User\Desktop\ЮБИЛЕЙ\К юбилею\Сортировка фотографий\фото колледж 07.06.2017\1 этаж парикмахерская\DSC_0920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21272300">
            <a:off x="767414" y="4136489"/>
            <a:ext cx="3708412" cy="2472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0"/>
            <a:ext cx="8183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3600" b="1" cap="none" spc="0" smtClean="0">
                <a:ln w="190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Мастер отделочных строительных и декоративных работ</a:t>
            </a:r>
            <a:endParaRPr lang="ru-RU" sz="3600" b="1" cap="none" spc="0">
              <a:ln w="1905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C:\Users\user\Desktop\КОЛЛЕДЖ\фото\ДОД\image-13-03-23-03-33-1.jpe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 bwMode="auto">
          <a:xfrm rot="281440">
            <a:off x="844009" y="1962190"/>
            <a:ext cx="3036211" cy="4048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user\Desktop\КОЛЛЕДЖ\фото\ДОД\image-13-03-23-03-33-16.jpe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 bwMode="auto">
          <a:xfrm>
            <a:off x="4139952" y="4437112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esktop\КОЛЛЕДЖ\фото\ДОД\image-13-03-23-03-33-34.jpeg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tretch>
            <a:fillRect/>
          </a:stretch>
        </p:blipFill>
        <p:spPr bwMode="auto">
          <a:xfrm rot="21306650">
            <a:off x="4887863" y="1765434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-324544" y="404664"/>
            <a:ext cx="94685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4000" b="1" cap="none" spc="0" smtClean="0">
                <a:ln w="190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Мастер </a:t>
            </a:r>
            <a:r>
              <a:rPr lang="ru-RU" sz="4000" b="1" smtClean="0">
                <a:ln w="190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ремонту и обслуживанию автомобилей</a:t>
            </a:r>
            <a:endParaRPr lang="ru-RU" sz="4000" b="1" cap="none" spc="0">
              <a:ln w="1905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Y:\Абилимпикс\ККОТИП\27.09.2017\Тренировочный день слесарь 27.09\IMG_4105.JPG"/>
          <p:cNvPicPr>
            <a:picLocks noChangeAspect="1" noChangeArrowheads="1"/>
          </p:cNvPicPr>
          <p:nvPr/>
        </p:nvPicPr>
        <p:blipFill>
          <a:blip r:embed="rId2"/>
          <a:srcRect l="19891" b="22093"/>
          <a:stretch>
            <a:fillRect/>
          </a:stretch>
        </p:blipFill>
        <p:spPr bwMode="auto">
          <a:xfrm rot="21281504">
            <a:off x="4211960" y="4293096"/>
            <a:ext cx="3524437" cy="2285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Y:\Абилимпикс\ККОТИП\28.09.2017\площадки конкурсные наши\конкурсное слесарь\DSC_033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299176">
            <a:off x="4742183" y="1781779"/>
            <a:ext cx="3625357" cy="2416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User.USER-PC\Desktop\ПРОФ 2020\САЙТ + папка + СТЕНД\фото\46 бокс\IMG_3689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21349354">
            <a:off x="551996" y="1887595"/>
            <a:ext cx="3312368" cy="441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Aspect</Template>
  <Company/>
  <PresentationFormat>On-screen Show (4:3)</PresentationFormat>
  <Paragraphs>28</Paragraphs>
  <Slides>21</Slides>
  <Notes>0</Notes>
  <TotalTime>613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27">
      <vt:lpstr>Arial</vt:lpstr>
      <vt:lpstr>Verdana</vt:lpstr>
      <vt:lpstr>Wingdings 2</vt:lpstr>
      <vt:lpstr>Calibri</vt:lpstr>
      <vt:lpstr>Times New Roman</vt:lpstr>
      <vt:lpstr>Аспект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user</dc:creator>
  <cp:lastModifiedBy>user</cp:lastModifiedBy>
  <cp:revision>69</cp:revision>
  <dcterms:created xsi:type="dcterms:W3CDTF">2023-03-10T03:12:49Z</dcterms:created>
  <dcterms:modified xsi:type="dcterms:W3CDTF">2024-04-12T15:36:02Z</dcterms:modified>
</cp:coreProperties>
</file>