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1427" r:id="rId5"/>
    <p:sldId id="1436" r:id="rId6"/>
    <p:sldId id="1435" r:id="rId7"/>
    <p:sldId id="1437" r:id="rId8"/>
    <p:sldId id="1439" r:id="rId9"/>
    <p:sldId id="1446" r:id="rId10"/>
    <p:sldId id="1438" r:id="rId11"/>
    <p:sldId id="1440" r:id="rId12"/>
    <p:sldId id="1441" r:id="rId13"/>
    <p:sldId id="144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E5433"/>
    <a:srgbClr val="1B3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9645" autoAdjust="0"/>
  </p:normalViewPr>
  <p:slideViewPr>
    <p:cSldViewPr snapToGrid="0" showGuides="1">
      <p:cViewPr varScale="1">
        <p:scale>
          <a:sx n="87" d="100"/>
          <a:sy n="87" d="100"/>
        </p:scale>
        <p:origin x="786" y="9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270" y="30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B6E24-DD04-4ADF-9432-6E5AB4FAEC3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0E24CB-0136-4540-9383-95A19BD90C1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осознанность</a:t>
          </a:r>
        </a:p>
      </dgm:t>
    </dgm:pt>
    <dgm:pt modelId="{2889A760-1798-4824-81C0-498B06B5CABB}" type="parTrans" cxnId="{0FFB01CC-B21D-4541-BD88-865E64124E8E}">
      <dgm:prSet/>
      <dgm:spPr/>
      <dgm:t>
        <a:bodyPr/>
        <a:lstStyle/>
        <a:p>
          <a:endParaRPr lang="ru-RU"/>
        </a:p>
      </dgm:t>
    </dgm:pt>
    <dgm:pt modelId="{5AC54AED-E51D-47AE-904D-90B63CB3AB23}" type="sibTrans" cxnId="{0FFB01CC-B21D-4541-BD88-865E64124E8E}">
      <dgm:prSet/>
      <dgm:spPr/>
      <dgm:t>
        <a:bodyPr/>
        <a:lstStyle/>
        <a:p>
          <a:endParaRPr lang="ru-RU"/>
        </a:p>
      </dgm:t>
    </dgm:pt>
    <dgm:pt modelId="{EB32BDED-6851-414D-9247-76EFBCD90DA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обобщенность</a:t>
          </a:r>
        </a:p>
      </dgm:t>
    </dgm:pt>
    <dgm:pt modelId="{71CCC06F-CE99-4AD7-988A-4583B8878EC9}" type="parTrans" cxnId="{C8B68C61-7A1D-429C-AB9E-C00A350FD7F6}">
      <dgm:prSet/>
      <dgm:spPr/>
      <dgm:t>
        <a:bodyPr/>
        <a:lstStyle/>
        <a:p>
          <a:endParaRPr lang="ru-RU"/>
        </a:p>
      </dgm:t>
    </dgm:pt>
    <dgm:pt modelId="{C3D702B6-7355-420E-ADA5-F3841A19DF97}" type="sibTrans" cxnId="{C8B68C61-7A1D-429C-AB9E-C00A350FD7F6}">
      <dgm:prSet/>
      <dgm:spPr/>
      <dgm:t>
        <a:bodyPr/>
        <a:lstStyle/>
        <a:p>
          <a:endParaRPr lang="ru-RU"/>
        </a:p>
      </dgm:t>
    </dgm:pt>
    <dgm:pt modelId="{D3A5FA7E-95F8-450E-9728-DF86ABF1DDC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прочность</a:t>
          </a:r>
        </a:p>
      </dgm:t>
    </dgm:pt>
    <dgm:pt modelId="{1277821F-3D16-4FE4-965D-6EF5B9267C72}" type="parTrans" cxnId="{53EF6070-8600-4835-BFFC-4F4F3D3452ED}">
      <dgm:prSet/>
      <dgm:spPr/>
      <dgm:t>
        <a:bodyPr/>
        <a:lstStyle/>
        <a:p>
          <a:endParaRPr lang="ru-RU"/>
        </a:p>
      </dgm:t>
    </dgm:pt>
    <dgm:pt modelId="{A62AB11A-B5C5-48D7-9BBC-082170804D98}" type="sibTrans" cxnId="{53EF6070-8600-4835-BFFC-4F4F3D3452ED}">
      <dgm:prSet/>
      <dgm:spPr/>
      <dgm:t>
        <a:bodyPr/>
        <a:lstStyle/>
        <a:p>
          <a:endParaRPr lang="ru-RU"/>
        </a:p>
      </dgm:t>
    </dgm:pt>
    <dgm:pt modelId="{A5221A98-FEDC-4A23-BC30-0C4CB92EFE6C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рациональность</a:t>
          </a:r>
        </a:p>
      </dgm:t>
    </dgm:pt>
    <dgm:pt modelId="{282A802C-D20B-48AA-9519-9939D55FC5FD}" type="parTrans" cxnId="{0F43F17F-A7F2-4251-859D-0C07E077D8D1}">
      <dgm:prSet/>
      <dgm:spPr/>
      <dgm:t>
        <a:bodyPr/>
        <a:lstStyle/>
        <a:p>
          <a:endParaRPr lang="ru-RU"/>
        </a:p>
      </dgm:t>
    </dgm:pt>
    <dgm:pt modelId="{56EDB02B-4423-4436-B5E6-AD2DCC2ED822}" type="sibTrans" cxnId="{0F43F17F-A7F2-4251-859D-0C07E077D8D1}">
      <dgm:prSet/>
      <dgm:spPr/>
      <dgm:t>
        <a:bodyPr/>
        <a:lstStyle/>
        <a:p>
          <a:endParaRPr lang="ru-RU"/>
        </a:p>
      </dgm:t>
    </dgm:pt>
    <dgm:pt modelId="{D53366A1-10A5-4998-9422-A3C3067C054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автоматизм</a:t>
          </a:r>
        </a:p>
      </dgm:t>
    </dgm:pt>
    <dgm:pt modelId="{89362F5E-3788-4B7A-94DB-73335DDAF410}" type="parTrans" cxnId="{9DFAEFD8-89FB-4636-B050-F523E69542FA}">
      <dgm:prSet/>
      <dgm:spPr/>
      <dgm:t>
        <a:bodyPr/>
        <a:lstStyle/>
        <a:p>
          <a:endParaRPr lang="ru-RU"/>
        </a:p>
      </dgm:t>
    </dgm:pt>
    <dgm:pt modelId="{A7690E13-1670-45DE-AD7E-74C70AA879D1}" type="sibTrans" cxnId="{9DFAEFD8-89FB-4636-B050-F523E69542FA}">
      <dgm:prSet/>
      <dgm:spPr/>
      <dgm:t>
        <a:bodyPr/>
        <a:lstStyle/>
        <a:p>
          <a:endParaRPr lang="ru-RU"/>
        </a:p>
      </dgm:t>
    </dgm:pt>
    <dgm:pt modelId="{0AB7201E-87B0-48EC-A5AF-75ED767C478D}" type="pres">
      <dgm:prSet presAssocID="{DB3B6E24-DD04-4ADF-9432-6E5AB4FAEC34}" presName="diagram" presStyleCnt="0">
        <dgm:presLayoutVars>
          <dgm:dir/>
          <dgm:resizeHandles val="exact"/>
        </dgm:presLayoutVars>
      </dgm:prSet>
      <dgm:spPr/>
    </dgm:pt>
    <dgm:pt modelId="{2754ED56-6D9A-4F34-996F-AFA5078EBFBD}" type="pres">
      <dgm:prSet presAssocID="{480E24CB-0136-4540-9383-95A19BD90C17}" presName="node" presStyleLbl="node1" presStyleIdx="0" presStyleCnt="5">
        <dgm:presLayoutVars>
          <dgm:bulletEnabled val="1"/>
        </dgm:presLayoutVars>
      </dgm:prSet>
      <dgm:spPr/>
    </dgm:pt>
    <dgm:pt modelId="{6ABE1AB6-C9FF-4A9E-AB67-6A091FB3D297}" type="pres">
      <dgm:prSet presAssocID="{5AC54AED-E51D-47AE-904D-90B63CB3AB23}" presName="sibTrans" presStyleCnt="0"/>
      <dgm:spPr/>
    </dgm:pt>
    <dgm:pt modelId="{4BD3E6C4-B3D6-4D5A-BF0F-4049AB270875}" type="pres">
      <dgm:prSet presAssocID="{EB32BDED-6851-414D-9247-76EFBCD90DAE}" presName="node" presStyleLbl="node1" presStyleIdx="1" presStyleCnt="5">
        <dgm:presLayoutVars>
          <dgm:bulletEnabled val="1"/>
        </dgm:presLayoutVars>
      </dgm:prSet>
      <dgm:spPr/>
    </dgm:pt>
    <dgm:pt modelId="{8F539213-C1D2-4A2A-B36B-A751065783E3}" type="pres">
      <dgm:prSet presAssocID="{C3D702B6-7355-420E-ADA5-F3841A19DF97}" presName="sibTrans" presStyleCnt="0"/>
      <dgm:spPr/>
    </dgm:pt>
    <dgm:pt modelId="{75965AC3-4575-45D7-949D-2497E22F89D3}" type="pres">
      <dgm:prSet presAssocID="{D3A5FA7E-95F8-450E-9728-DF86ABF1DDCB}" presName="node" presStyleLbl="node1" presStyleIdx="2" presStyleCnt="5" custScaleX="79952">
        <dgm:presLayoutVars>
          <dgm:bulletEnabled val="1"/>
        </dgm:presLayoutVars>
      </dgm:prSet>
      <dgm:spPr/>
    </dgm:pt>
    <dgm:pt modelId="{B6539261-109B-46AC-8FB6-1D7207523676}" type="pres">
      <dgm:prSet presAssocID="{A62AB11A-B5C5-48D7-9BBC-082170804D98}" presName="sibTrans" presStyleCnt="0"/>
      <dgm:spPr/>
    </dgm:pt>
    <dgm:pt modelId="{900A8CBF-494B-48C4-8754-818DEB6ECB12}" type="pres">
      <dgm:prSet presAssocID="{A5221A98-FEDC-4A23-BC30-0C4CB92EFE6C}" presName="node" presStyleLbl="node1" presStyleIdx="3" presStyleCnt="5" custScaleX="115481">
        <dgm:presLayoutVars>
          <dgm:bulletEnabled val="1"/>
        </dgm:presLayoutVars>
      </dgm:prSet>
      <dgm:spPr/>
    </dgm:pt>
    <dgm:pt modelId="{BCA7288C-6A7A-41DF-8ADB-867A0820A6D9}" type="pres">
      <dgm:prSet presAssocID="{56EDB02B-4423-4436-B5E6-AD2DCC2ED822}" presName="sibTrans" presStyleCnt="0"/>
      <dgm:spPr/>
    </dgm:pt>
    <dgm:pt modelId="{729AA227-8DAE-47CE-8900-801EE6CD0B2E}" type="pres">
      <dgm:prSet presAssocID="{D53366A1-10A5-4998-9422-A3C3067C054C}" presName="node" presStyleLbl="node1" presStyleIdx="4" presStyleCnt="5" custScaleX="118329" custScaleY="93838">
        <dgm:presLayoutVars>
          <dgm:bulletEnabled val="1"/>
        </dgm:presLayoutVars>
      </dgm:prSet>
      <dgm:spPr/>
    </dgm:pt>
  </dgm:ptLst>
  <dgm:cxnLst>
    <dgm:cxn modelId="{B3E3F700-88EA-4B77-B6AA-69815CDE8731}" type="presOf" srcId="{D53366A1-10A5-4998-9422-A3C3067C054C}" destId="{729AA227-8DAE-47CE-8900-801EE6CD0B2E}" srcOrd="0" destOrd="0" presId="urn:microsoft.com/office/officeart/2005/8/layout/default#1"/>
    <dgm:cxn modelId="{F6D6643B-DFD8-4C44-97D0-94FD4A8C98AB}" type="presOf" srcId="{DB3B6E24-DD04-4ADF-9432-6E5AB4FAEC34}" destId="{0AB7201E-87B0-48EC-A5AF-75ED767C478D}" srcOrd="0" destOrd="0" presId="urn:microsoft.com/office/officeart/2005/8/layout/default#1"/>
    <dgm:cxn modelId="{C8B68C61-7A1D-429C-AB9E-C00A350FD7F6}" srcId="{DB3B6E24-DD04-4ADF-9432-6E5AB4FAEC34}" destId="{EB32BDED-6851-414D-9247-76EFBCD90DAE}" srcOrd="1" destOrd="0" parTransId="{71CCC06F-CE99-4AD7-988A-4583B8878EC9}" sibTransId="{C3D702B6-7355-420E-ADA5-F3841A19DF97}"/>
    <dgm:cxn modelId="{53EF6070-8600-4835-BFFC-4F4F3D3452ED}" srcId="{DB3B6E24-DD04-4ADF-9432-6E5AB4FAEC34}" destId="{D3A5FA7E-95F8-450E-9728-DF86ABF1DDCB}" srcOrd="2" destOrd="0" parTransId="{1277821F-3D16-4FE4-965D-6EF5B9267C72}" sibTransId="{A62AB11A-B5C5-48D7-9BBC-082170804D98}"/>
    <dgm:cxn modelId="{8315017D-92BC-4DF5-BDC2-0111A1C09BE1}" type="presOf" srcId="{EB32BDED-6851-414D-9247-76EFBCD90DAE}" destId="{4BD3E6C4-B3D6-4D5A-BF0F-4049AB270875}" srcOrd="0" destOrd="0" presId="urn:microsoft.com/office/officeart/2005/8/layout/default#1"/>
    <dgm:cxn modelId="{0F43F17F-A7F2-4251-859D-0C07E077D8D1}" srcId="{DB3B6E24-DD04-4ADF-9432-6E5AB4FAEC34}" destId="{A5221A98-FEDC-4A23-BC30-0C4CB92EFE6C}" srcOrd="3" destOrd="0" parTransId="{282A802C-D20B-48AA-9519-9939D55FC5FD}" sibTransId="{56EDB02B-4423-4436-B5E6-AD2DCC2ED822}"/>
    <dgm:cxn modelId="{58EAAF93-80BE-4169-98E4-8BF260632F5C}" type="presOf" srcId="{D3A5FA7E-95F8-450E-9728-DF86ABF1DDCB}" destId="{75965AC3-4575-45D7-949D-2497E22F89D3}" srcOrd="0" destOrd="0" presId="urn:microsoft.com/office/officeart/2005/8/layout/default#1"/>
    <dgm:cxn modelId="{4F06E7A7-A97A-4ED7-9D9F-E44AA409BF6C}" type="presOf" srcId="{480E24CB-0136-4540-9383-95A19BD90C17}" destId="{2754ED56-6D9A-4F34-996F-AFA5078EBFBD}" srcOrd="0" destOrd="0" presId="urn:microsoft.com/office/officeart/2005/8/layout/default#1"/>
    <dgm:cxn modelId="{0FFB01CC-B21D-4541-BD88-865E64124E8E}" srcId="{DB3B6E24-DD04-4ADF-9432-6E5AB4FAEC34}" destId="{480E24CB-0136-4540-9383-95A19BD90C17}" srcOrd="0" destOrd="0" parTransId="{2889A760-1798-4824-81C0-498B06B5CABB}" sibTransId="{5AC54AED-E51D-47AE-904D-90B63CB3AB23}"/>
    <dgm:cxn modelId="{9DFAEFD8-89FB-4636-B050-F523E69542FA}" srcId="{DB3B6E24-DD04-4ADF-9432-6E5AB4FAEC34}" destId="{D53366A1-10A5-4998-9422-A3C3067C054C}" srcOrd="4" destOrd="0" parTransId="{89362F5E-3788-4B7A-94DB-73335DDAF410}" sibTransId="{A7690E13-1670-45DE-AD7E-74C70AA879D1}"/>
    <dgm:cxn modelId="{5FE2CAFC-9823-4449-BA58-44AF652B708C}" type="presOf" srcId="{A5221A98-FEDC-4A23-BC30-0C4CB92EFE6C}" destId="{900A8CBF-494B-48C4-8754-818DEB6ECB12}" srcOrd="0" destOrd="0" presId="urn:microsoft.com/office/officeart/2005/8/layout/default#1"/>
    <dgm:cxn modelId="{2AF13864-6FDD-4C7D-B224-6560F2F73997}" type="presParOf" srcId="{0AB7201E-87B0-48EC-A5AF-75ED767C478D}" destId="{2754ED56-6D9A-4F34-996F-AFA5078EBFBD}" srcOrd="0" destOrd="0" presId="urn:microsoft.com/office/officeart/2005/8/layout/default#1"/>
    <dgm:cxn modelId="{F18AA562-90AD-499D-8D01-6340A7FCA9AA}" type="presParOf" srcId="{0AB7201E-87B0-48EC-A5AF-75ED767C478D}" destId="{6ABE1AB6-C9FF-4A9E-AB67-6A091FB3D297}" srcOrd="1" destOrd="0" presId="urn:microsoft.com/office/officeart/2005/8/layout/default#1"/>
    <dgm:cxn modelId="{2DC5F9F0-8E6D-43AC-9E3E-FA68F25D669E}" type="presParOf" srcId="{0AB7201E-87B0-48EC-A5AF-75ED767C478D}" destId="{4BD3E6C4-B3D6-4D5A-BF0F-4049AB270875}" srcOrd="2" destOrd="0" presId="urn:microsoft.com/office/officeart/2005/8/layout/default#1"/>
    <dgm:cxn modelId="{03B53E16-5A5B-4870-AF8E-F1E66FDF81F3}" type="presParOf" srcId="{0AB7201E-87B0-48EC-A5AF-75ED767C478D}" destId="{8F539213-C1D2-4A2A-B36B-A751065783E3}" srcOrd="3" destOrd="0" presId="urn:microsoft.com/office/officeart/2005/8/layout/default#1"/>
    <dgm:cxn modelId="{1BC2EBA2-FCBD-4D7E-8C19-E135A581D673}" type="presParOf" srcId="{0AB7201E-87B0-48EC-A5AF-75ED767C478D}" destId="{75965AC3-4575-45D7-949D-2497E22F89D3}" srcOrd="4" destOrd="0" presId="urn:microsoft.com/office/officeart/2005/8/layout/default#1"/>
    <dgm:cxn modelId="{B31F880E-7202-4643-B408-43095359152C}" type="presParOf" srcId="{0AB7201E-87B0-48EC-A5AF-75ED767C478D}" destId="{B6539261-109B-46AC-8FB6-1D7207523676}" srcOrd="5" destOrd="0" presId="urn:microsoft.com/office/officeart/2005/8/layout/default#1"/>
    <dgm:cxn modelId="{E5A4BF30-1C08-41C3-8A9E-1EE5A354FE9F}" type="presParOf" srcId="{0AB7201E-87B0-48EC-A5AF-75ED767C478D}" destId="{900A8CBF-494B-48C4-8754-818DEB6ECB12}" srcOrd="6" destOrd="0" presId="urn:microsoft.com/office/officeart/2005/8/layout/default#1"/>
    <dgm:cxn modelId="{A723EF01-13D1-4A73-AFDF-7C639A3F5EBB}" type="presParOf" srcId="{0AB7201E-87B0-48EC-A5AF-75ED767C478D}" destId="{BCA7288C-6A7A-41DF-8ADB-867A0820A6D9}" srcOrd="7" destOrd="0" presId="urn:microsoft.com/office/officeart/2005/8/layout/default#1"/>
    <dgm:cxn modelId="{5DD1DE65-40FD-4503-90E9-F626012DB121}" type="presParOf" srcId="{0AB7201E-87B0-48EC-A5AF-75ED767C478D}" destId="{729AA227-8DAE-47CE-8900-801EE6CD0B2E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4ED56-6D9A-4F34-996F-AFA5078EBFBD}">
      <dsp:nvSpPr>
        <dsp:cNvPr id="0" name=""/>
        <dsp:cNvSpPr/>
      </dsp:nvSpPr>
      <dsp:spPr>
        <a:xfrm>
          <a:off x="93072" y="2381"/>
          <a:ext cx="3870048" cy="2322029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осознанность</a:t>
          </a:r>
        </a:p>
      </dsp:txBody>
      <dsp:txXfrm>
        <a:off x="93072" y="2381"/>
        <a:ext cx="3870048" cy="2322029"/>
      </dsp:txXfrm>
    </dsp:sp>
    <dsp:sp modelId="{4BD3E6C4-B3D6-4D5A-BF0F-4049AB270875}">
      <dsp:nvSpPr>
        <dsp:cNvPr id="0" name=""/>
        <dsp:cNvSpPr/>
      </dsp:nvSpPr>
      <dsp:spPr>
        <a:xfrm>
          <a:off x="4350126" y="2381"/>
          <a:ext cx="3870048" cy="2322029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обобщенность</a:t>
          </a:r>
        </a:p>
      </dsp:txBody>
      <dsp:txXfrm>
        <a:off x="4350126" y="2381"/>
        <a:ext cx="3870048" cy="2322029"/>
      </dsp:txXfrm>
    </dsp:sp>
    <dsp:sp modelId="{75965AC3-4575-45D7-949D-2497E22F89D3}">
      <dsp:nvSpPr>
        <dsp:cNvPr id="0" name=""/>
        <dsp:cNvSpPr/>
      </dsp:nvSpPr>
      <dsp:spPr>
        <a:xfrm>
          <a:off x="8607180" y="2381"/>
          <a:ext cx="3094181" cy="2322029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прочность</a:t>
          </a:r>
        </a:p>
      </dsp:txBody>
      <dsp:txXfrm>
        <a:off x="8607180" y="2381"/>
        <a:ext cx="3094181" cy="2322029"/>
      </dsp:txXfrm>
    </dsp:sp>
    <dsp:sp modelId="{900A8CBF-494B-48C4-8754-818DEB6ECB12}">
      <dsp:nvSpPr>
        <dsp:cNvPr id="0" name=""/>
        <dsp:cNvSpPr/>
      </dsp:nvSpPr>
      <dsp:spPr>
        <a:xfrm>
          <a:off x="1179434" y="2711415"/>
          <a:ext cx="4469171" cy="2322029"/>
        </a:xfrm>
        <a:prstGeom prst="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рациональность</a:t>
          </a:r>
        </a:p>
      </dsp:txBody>
      <dsp:txXfrm>
        <a:off x="1179434" y="2711415"/>
        <a:ext cx="4469171" cy="2322029"/>
      </dsp:txXfrm>
    </dsp:sp>
    <dsp:sp modelId="{729AA227-8DAE-47CE-8900-801EE6CD0B2E}">
      <dsp:nvSpPr>
        <dsp:cNvPr id="0" name=""/>
        <dsp:cNvSpPr/>
      </dsp:nvSpPr>
      <dsp:spPr>
        <a:xfrm>
          <a:off x="6035610" y="2782957"/>
          <a:ext cx="4579390" cy="2178945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автоматизм</a:t>
          </a:r>
        </a:p>
      </dsp:txBody>
      <dsp:txXfrm>
        <a:off x="6035610" y="2782957"/>
        <a:ext cx="4579390" cy="2178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0D8CE-B702-41BB-BF38-DE69C196D1CE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EA819-6FA5-4FB7-BAFD-75C625202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7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6C861-E681-5083-D0C8-B18311944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73C049-873D-5A7A-BB46-93E9A3BE0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FF0BB9-8F5B-562A-0A0E-7644C0CEE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534D95-C197-1CD5-28A2-E8D10E2A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13C302-DCED-AD08-FECB-AB06B2B9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5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B0170-8445-4616-5909-02F4396D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8BBC30-CE20-37AF-CFD9-AF93D22D6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9098F9-0C90-8957-572D-AA330D16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21FBB4-72D4-E022-93B1-416AECF6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D70DF5-58AF-388F-AB0F-2AC5AFF8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17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40BD64-C554-3983-EDD7-8B84A3CAA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EA9CD6-4387-806D-C5FA-656858027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B69E56-D88E-12F0-6D67-D10DD321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1531B7-CC9A-BB71-64D7-9C5758EB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9ABF95-249A-D4ED-1D5F-38663806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74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BA57AE-DAEA-DB28-6DA1-17A46D45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7895C8-51AA-EDBF-06B5-3843D90E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445A74-BA54-FD80-6DFA-B4C6389A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45E394-3753-E259-9F91-301D530BA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FACA7B-A3A5-4ED4-3745-8302187E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08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2261D-5DD2-A527-E11F-40111E69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C81001-8931-C48F-1151-270B1B1B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115735-EF90-B97E-6750-91E2333B9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E0A90B-B44D-EB75-B1BC-0A1253F8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0727D9-C24B-A794-6B81-8741BFE0D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99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6FBB8-FE4B-B0EF-89A1-9281F945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55DFE-10F6-AFE9-3BDA-5E3C14D4A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1FEA6B-D19B-B83A-9BDF-BEB8DB4C3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A5F267-BCFB-CBF3-C8C5-C846BD6F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D06228-1162-F91E-F881-71DB5963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33D3BE-C17C-5E9C-4F09-E1E55060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40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86A04-90B5-EE72-B283-54875779E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A54BAD-25F5-8EC3-8480-9728CD534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CD0300-1663-BDAC-336F-C002CE49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EBB160-0EF5-A083-317A-83447CE34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B89208-060B-679E-6A93-C829E34C7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B4A02E-CD5B-A716-2422-AC92AF44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8F0AAC-B132-B320-0AA9-B184ECD3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AB4481-A16E-485D-4FF1-6CF98B2B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17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0F4D6-9946-1D21-D002-0FDBD777D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D0AC5E-D28D-FDAA-C0D6-D9BD289F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638BDF-5D7A-3593-8453-6E3A3D00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96DC09-474E-2665-28E8-A515E5DD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70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12F7D7-682D-231B-3E91-ABD87059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56B325-5714-6ECE-7014-453FF97A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4CF5FC-ED73-B504-F958-BFF15A28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5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037B2-650A-228A-2698-E961967B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AEDE43-308C-E5C2-E813-729BA7D35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C208A7-1708-7F25-B5A7-A01FDA2C5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CE730D-6631-6C8B-2EAE-645A42D1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1F9521-5842-A262-9690-F03C1E6F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264332-E084-2714-2C5E-18E1C74F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57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4A105-DEE6-5394-C14E-F39647AC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4E0372-62F9-6779-CDC9-68D151F40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C6C2C2-6D8E-EBE6-C717-A198EF42B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99B0B6-61A3-85B3-0350-15E11433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B4E43C-5640-DF73-8846-DD543715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FDE88B-FBBA-43E7-0B20-3286AE60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34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E5509-4F1C-D1FD-BD0B-80FC1FF1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E41603-3C41-DBB9-029D-829F00EC4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57D90F-B69C-E820-01AE-AC7D0986E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FA6B-D392-47DA-9E72-B96B48CB0504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32E72D-96C3-0642-C588-730A47B34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AECF93-3FAF-CFE3-C986-83729D172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0F04-EBB9-4E0A-9950-400798B2F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90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1061" y="914400"/>
            <a:ext cx="68911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rgbClr val="DE54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Роль устного счета в формировании вычислительных навыков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652" y="248616"/>
            <a:ext cx="4906235" cy="399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55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A7F94-7FB9-03B7-34CE-A7B50969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2249CF-6E74-DFE9-2DAE-F480F60D4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6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83" y="365125"/>
            <a:ext cx="11145078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Понятие «вычислительный навык»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педагогической литературе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799" y="1825625"/>
            <a:ext cx="11476383" cy="2867561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/>
              <a:t>Навык-</a:t>
            </a:r>
            <a:r>
              <a:rPr lang="ru-RU" sz="3200" dirty="0"/>
              <a:t>это составной элемент умения, автоматизированное действие, доведённое до высокой степени совершенства.</a:t>
            </a:r>
          </a:p>
          <a:p>
            <a:pPr marL="0" indent="0" algn="just">
              <a:buNone/>
            </a:pPr>
            <a:endParaRPr lang="ru-RU" sz="3200" dirty="0"/>
          </a:p>
          <a:p>
            <a:pPr algn="just"/>
            <a:r>
              <a:rPr lang="ru-RU" dirty="0"/>
              <a:t> </a:t>
            </a:r>
            <a:r>
              <a:rPr lang="ru-RU" sz="3200" b="1" dirty="0"/>
              <a:t>Вычислительный навык </a:t>
            </a:r>
            <a:r>
              <a:rPr lang="ru-RU" sz="3200" dirty="0"/>
              <a:t>— один из видов учебных навыков,  который формируются в процессе обучения.</a:t>
            </a:r>
          </a:p>
          <a:p>
            <a:pPr marL="0" indent="0" algn="just">
              <a:buNone/>
            </a:pPr>
            <a:r>
              <a:rPr lang="ru-RU" sz="3200" dirty="0"/>
              <a:t>  Процесс формирования у учеников вычислительного навыка бывает достаточно долгим и кропотливым.</a:t>
            </a:r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321" y="251791"/>
            <a:ext cx="11211339" cy="94090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вычислительных навыков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7321" y="1232452"/>
            <a:ext cx="11436627" cy="5314121"/>
          </a:xfrm>
        </p:spPr>
        <p:txBody>
          <a:bodyPr/>
          <a:lstStyle/>
          <a:p>
            <a:pPr>
              <a:buNone/>
            </a:pPr>
            <a:endParaRPr lang="ru-RU" sz="4800" b="1" dirty="0">
              <a:cs typeface="Aharoni" pitchFamily="2" charset="-79"/>
            </a:endParaRPr>
          </a:p>
          <a:p>
            <a:pPr>
              <a:buNone/>
            </a:pPr>
            <a:endParaRPr lang="ru-RU" sz="4800" b="1" dirty="0">
              <a:cs typeface="Aharoni" pitchFamily="2" charset="-79"/>
            </a:endParaRPr>
          </a:p>
          <a:p>
            <a:pPr>
              <a:buNone/>
            </a:pPr>
            <a:endParaRPr lang="ru-RU" sz="4800" b="1" dirty="0">
              <a:cs typeface="Aharoni" pitchFamily="2" charset="-79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550503"/>
          <a:ext cx="11794435" cy="5035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045" y="365125"/>
            <a:ext cx="11706046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</a:rPr>
              <a:t>Трудности в овладении вычислительным навыком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77" y="1825625"/>
            <a:ext cx="11637034" cy="4678692"/>
          </a:xfrm>
        </p:spPr>
        <p:txBody>
          <a:bodyPr/>
          <a:lstStyle/>
          <a:p>
            <a:pPr algn="just"/>
            <a:r>
              <a:rPr lang="ru-RU" dirty="0"/>
              <a:t>Формирование вычислительных умений и навыков — сложный длительный процесс, его эффективность зависит от индивидуальных </a:t>
            </a:r>
            <a:r>
              <a:rPr lang="ru-RU" b="1" dirty="0"/>
              <a:t>особенностей ребенка</a:t>
            </a:r>
            <a:r>
              <a:rPr lang="ru-RU" dirty="0"/>
              <a:t>, уровня его </a:t>
            </a:r>
            <a:r>
              <a:rPr lang="ru-RU" b="1" dirty="0"/>
              <a:t>подготовки</a:t>
            </a:r>
            <a:r>
              <a:rPr lang="ru-RU" dirty="0"/>
              <a:t> и организации </a:t>
            </a:r>
            <a:r>
              <a:rPr lang="ru-RU" b="1" dirty="0"/>
              <a:t>вычислительной деятельности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Причины невысокой вычислительной культуры обучающихся:</a:t>
            </a:r>
          </a:p>
          <a:p>
            <a:pPr algn="just">
              <a:buFontTx/>
              <a:buChar char="-"/>
            </a:pPr>
            <a:r>
              <a:rPr lang="ru-RU" dirty="0"/>
              <a:t>низкий уровень мыслительной деятельности;</a:t>
            </a:r>
          </a:p>
          <a:p>
            <a:pPr algn="just">
              <a:buFontTx/>
              <a:buChar char="-"/>
            </a:pPr>
            <a:r>
              <a:rPr lang="ru-RU" dirty="0"/>
              <a:t>неразвитое внимание и память обучающихся;</a:t>
            </a:r>
          </a:p>
          <a:p>
            <a:pPr algn="just">
              <a:buFontTx/>
              <a:buChar char="-"/>
            </a:pPr>
            <a:r>
              <a:rPr lang="ru-RU" dirty="0"/>
              <a:t>отсутствие системы в работе над вычислительными навыками и в контроле за овладением данными навыками в период обучения.</a:t>
            </a:r>
          </a:p>
          <a:p>
            <a:pPr algn="just">
              <a:buFontTx/>
              <a:buChar char="-"/>
            </a:pPr>
            <a:endParaRPr lang="ru-RU" dirty="0"/>
          </a:p>
          <a:p>
            <a:pPr algn="just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14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177" y="365125"/>
            <a:ext cx="11593902" cy="132556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Приемы, направленные на преодоление причин возникновения вычислительных ошибок: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792" y="2035833"/>
            <a:ext cx="11619782" cy="4511615"/>
          </a:xfrm>
        </p:spPr>
        <p:txBody>
          <a:bodyPr>
            <a:normAutofit/>
          </a:bodyPr>
          <a:lstStyle/>
          <a:p>
            <a:pPr algn="just"/>
            <a:r>
              <a:rPr lang="ru-RU" sz="5400" dirty="0"/>
              <a:t>игры, игровые моменты и занимательные задачи;</a:t>
            </a:r>
          </a:p>
          <a:p>
            <a:pPr algn="just"/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устный счет </a:t>
            </a:r>
            <a:r>
              <a:rPr lang="ru-RU" sz="5400" dirty="0"/>
              <a:t>на каждом уроке;</a:t>
            </a:r>
          </a:p>
          <a:p>
            <a:pPr algn="just"/>
            <a:r>
              <a:rPr lang="ru-RU" sz="5400" dirty="0"/>
              <a:t>исследовательские работы;</a:t>
            </a:r>
          </a:p>
          <a:p>
            <a:pPr algn="just"/>
            <a:r>
              <a:rPr lang="ru-RU" sz="5400" dirty="0"/>
              <a:t>творческие задания и конкурсы.</a:t>
            </a:r>
          </a:p>
          <a:p>
            <a:pPr algn="just"/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4244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E96E5-7499-DA52-DDAA-1D799B35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Приемы: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E41B50-B1D0-C3E8-BDF2-C0B8F14E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Соседи числа.</a:t>
            </a:r>
          </a:p>
          <a:p>
            <a:r>
              <a:rPr lang="ru-RU" dirty="0"/>
              <a:t>2. Найди ошибку.</a:t>
            </a:r>
          </a:p>
          <a:p>
            <a:r>
              <a:rPr lang="ru-RU" dirty="0"/>
              <a:t>3. Математический диктант (разные вариации)</a:t>
            </a:r>
          </a:p>
          <a:p>
            <a:r>
              <a:rPr lang="ru-RU" dirty="0"/>
              <a:t>4. Задачи в стихах.</a:t>
            </a:r>
          </a:p>
          <a:p>
            <a:r>
              <a:rPr lang="ru-RU" dirty="0"/>
              <a:t>5. «Кошка»(Домик)</a:t>
            </a:r>
          </a:p>
          <a:p>
            <a:r>
              <a:rPr lang="ru-RU" dirty="0"/>
              <a:t>6. «Ромашка»</a:t>
            </a:r>
          </a:p>
        </p:txBody>
      </p:sp>
    </p:spTree>
    <p:extLst>
      <p:ext uri="{BB962C8B-B14F-4D97-AF65-F5344CB8AC3E}">
        <p14:creationId xmlns:p14="http://schemas.microsoft.com/office/powerpoint/2010/main" val="354641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804" y="365125"/>
            <a:ext cx="11611154" cy="971969"/>
          </a:xfrm>
        </p:spPr>
        <p:txBody>
          <a:bodyPr/>
          <a:lstStyle/>
          <a:p>
            <a:pPr marL="228600" lvl="0" indent="-228600" algn="ctr">
              <a:spcBef>
                <a:spcPts val="1000"/>
              </a:spcBef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Организация устного счета на уроках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математики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673" y="1440610"/>
            <a:ext cx="11671538" cy="51585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Устные упражнения или устный счёт это этап урока.</a:t>
            </a:r>
          </a:p>
          <a:p>
            <a:pPr marL="0" indent="0">
              <a:buNone/>
            </a:pPr>
            <a:r>
              <a:rPr lang="ru-RU" dirty="0"/>
              <a:t>2. При проведении устного счета учителю необходимо придерживается следующих требований.</a:t>
            </a:r>
          </a:p>
          <a:p>
            <a:pPr marL="0" indent="0">
              <a:buNone/>
            </a:pPr>
            <a:r>
              <a:rPr lang="ru-RU" dirty="0"/>
              <a:t>- Упражнения для устного счета выбираются не случайно, а целенаправленно.</a:t>
            </a:r>
          </a:p>
          <a:p>
            <a:pPr marL="0" indent="0">
              <a:buNone/>
            </a:pPr>
            <a:r>
              <a:rPr lang="ru-RU" dirty="0"/>
              <a:t>- Задания должны быть разнообразными, предлагаемые задачи не должны быть легкими, но и не должны быть «громоздкими».</a:t>
            </a:r>
          </a:p>
          <a:p>
            <a:pPr marL="0" indent="0">
              <a:buNone/>
            </a:pPr>
            <a:r>
              <a:rPr lang="ru-RU" dirty="0"/>
              <a:t>- Тексты упражнений, чертежей и записей, если требуется, должны быть приготовлены заранее.</a:t>
            </a:r>
          </a:p>
          <a:p>
            <a:pPr marL="0" indent="0">
              <a:buNone/>
            </a:pPr>
            <a:r>
              <a:rPr lang="ru-RU" dirty="0"/>
              <a:t>- К устному счету должны привлекаться все ученики.</a:t>
            </a:r>
          </a:p>
          <a:p>
            <a:pPr marL="0" indent="0">
              <a:buNone/>
            </a:pPr>
            <a:r>
              <a:rPr lang="ru-RU" dirty="0"/>
              <a:t>- При проведении устного счета должны быть продуманы критерии оценки (поощрения).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07" y="365125"/>
            <a:ext cx="11800935" cy="1325563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 преемственности между начальной школой и пятым классом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77" y="1825624"/>
            <a:ext cx="11585276" cy="4790835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/>
              <a:t>«Выпускник» 4 класса должен: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sz="4000" dirty="0"/>
              <a:t>хорошо знать таблицу умножения,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dirty="0"/>
              <a:t> четыре действия с натуральными числами,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dirty="0"/>
              <a:t>уметь решать примеры на порядок действий,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dirty="0"/>
              <a:t>иметь понятие о геометрических фигурах,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dirty="0"/>
              <a:t>знать единицы измерения некоторых величин. </a:t>
            </a:r>
          </a:p>
        </p:txBody>
      </p:sp>
    </p:spTree>
    <p:extLst>
      <p:ext uri="{BB962C8B-B14F-4D97-AF65-F5344CB8AC3E}">
        <p14:creationId xmlns:p14="http://schemas.microsoft.com/office/powerpoint/2010/main" val="176763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07" y="365125"/>
            <a:ext cx="11800935" cy="1325563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 преемственности между начальной школой и пятым классом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177" y="1825624"/>
            <a:ext cx="11585276" cy="47908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Пятиклассник </a:t>
            </a:r>
            <a:r>
              <a:rPr lang="ru-RU" sz="4400" dirty="0"/>
              <a:t>должен: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000" dirty="0"/>
              <a:t> уметь выполнять основные действия с десятичными дробями;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000" dirty="0"/>
              <a:t>применять свойства сложения и умножения (переместительное, сочетательное, распределительное),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4000" dirty="0"/>
              <a:t>определять порядок действий при вычислении значения выражения.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1522144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sz="2800" b="1" dirty="0" smtClean="0">
            <a:solidFill>
              <a:srgbClr val="1B3181"/>
            </a:solidFill>
            <a:latin typeface="Arial" panose="020B0604020202020204" pitchFamily="34" charset="0"/>
            <a:ea typeface="+mn-ea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2D82BB13429B4EB5411939247F1E46" ma:contentTypeVersion="14" ma:contentTypeDescription="Create a new document." ma:contentTypeScope="" ma:versionID="cbeb2bf506f9f0878a197c94a53e0ad5">
  <xsd:schema xmlns:xsd="http://www.w3.org/2001/XMLSchema" xmlns:xs="http://www.w3.org/2001/XMLSchema" xmlns:p="http://schemas.microsoft.com/office/2006/metadata/properties" xmlns:ns3="349c6201-8947-4797-a231-8261c5efa105" xmlns:ns4="4dec5d02-eb94-4e7f-a0e6-fb90a3fdc613" targetNamespace="http://schemas.microsoft.com/office/2006/metadata/properties" ma:root="true" ma:fieldsID="2ea2f7e86ab47a7a23acafa6eae54ca7" ns3:_="" ns4:_="">
    <xsd:import namespace="349c6201-8947-4797-a231-8261c5efa105"/>
    <xsd:import namespace="4dec5d02-eb94-4e7f-a0e6-fb90a3fdc6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c6201-8947-4797-a231-8261c5efa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c5d02-eb94-4e7f-a0e6-fb90a3fdc61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58509A-507F-49DC-B3FB-5A9EAECDFABC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4dec5d02-eb94-4e7f-a0e6-fb90a3fdc613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349c6201-8947-4797-a231-8261c5efa105"/>
  </ds:schemaRefs>
</ds:datastoreItem>
</file>

<file path=customXml/itemProps2.xml><?xml version="1.0" encoding="utf-8"?>
<ds:datastoreItem xmlns:ds="http://schemas.openxmlformats.org/officeDocument/2006/customXml" ds:itemID="{8A45C885-794D-4F95-8EDA-D1BCFB7C87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645402-4BFD-4121-90BE-F7746A7010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9c6201-8947-4797-a231-8261c5efa105"/>
    <ds:schemaRef ds:uri="4dec5d02-eb94-4e7f-a0e6-fb90a3fdc6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393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Понятие «вычислительный навык» в психолого - педагогической литературе</vt:lpstr>
      <vt:lpstr>Характеристика вычислительных навыков </vt:lpstr>
      <vt:lpstr>Трудности в овладении вычислительным навыком</vt:lpstr>
      <vt:lpstr>Приемы, направленные на преодоление причин возникновения вычислительных ошибок:</vt:lpstr>
      <vt:lpstr>Приемы:</vt:lpstr>
      <vt:lpstr>Организация устного счета на уроках  математики</vt:lpstr>
      <vt:lpstr>Сохранение преемственности между начальной школой и пятым классом</vt:lpstr>
      <vt:lpstr>Сохранение преемственности между начальной школой и пятым классом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Кузьмин</dc:creator>
  <cp:lastModifiedBy>Пользователь</cp:lastModifiedBy>
  <cp:revision>143</cp:revision>
  <dcterms:created xsi:type="dcterms:W3CDTF">2022-06-29T14:20:47Z</dcterms:created>
  <dcterms:modified xsi:type="dcterms:W3CDTF">2024-04-18T15:02:55Z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0x010100E92D82BB13429B4EB5411939247F1E46</vt:lpwstr>
  </property>
</Properties>
</file>