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3A9E2-8D63-45C6-95B8-894A33C1DE84}" v="386" dt="2020-10-10T14:10:2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4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8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5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9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0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0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56689"/>
            <a:ext cx="10571998" cy="768043"/>
          </a:xfrm>
        </p:spPr>
        <p:txBody>
          <a:bodyPr/>
          <a:lstStyle/>
          <a:p>
            <a:r>
              <a:rPr lang="ru-RU" b="0" i="1" dirty="0">
                <a:solidFill>
                  <a:schemeClr val="bg1"/>
                </a:solidFill>
              </a:rPr>
              <a:t>Спящая царевна</a:t>
            </a:r>
            <a:r>
              <a:rPr lang="ru-RU" b="0" i="1" dirty="0"/>
              <a:t> </a:t>
            </a:r>
          </a:p>
        </p:txBody>
      </p:sp>
      <p:pic>
        <p:nvPicPr>
          <p:cNvPr id="4" name="Рисунок 4" descr="Изображение выглядит как стол, мужчина, женщин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71C4EBD-BEED-46E6-8B2E-2B0C7218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3" y="125938"/>
            <a:ext cx="5945980" cy="360575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, фотография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B9B584FE-68B5-4D28-B310-115095A9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" y="1086326"/>
            <a:ext cx="2743200" cy="356616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стол, сид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8A928BF-29BA-4C1D-AF3F-3F771125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244" y="2115225"/>
            <a:ext cx="2743200" cy="39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0D515-C346-449C-A598-B7420BD9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chemeClr val="bg1"/>
                </a:solidFill>
                <a:ea typeface="+mj-lt"/>
                <a:cs typeface="+mj-lt"/>
              </a:rPr>
              <a:t>Царь Матвей жил со своей царицей.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4" descr="Изображение выглядит как мужчина, руба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57301914-9E62-4CA2-95AB-39F4B03C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420123"/>
            <a:ext cx="5469729" cy="4065629"/>
          </a:xfrm>
          <a:prstGeom prst="rect">
            <a:avLst/>
          </a:prstGeom>
        </p:spPr>
      </p:pic>
      <p:pic>
        <p:nvPicPr>
          <p:cNvPr id="5" name="Рисунок 5" descr="Изображение выглядит как короб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B4F3F13B-50FE-4724-8080-D9AAC5C7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1554956"/>
            <a:ext cx="5422104" cy="41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9A825-756E-4C76-B7D6-1D38DCB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У них было горе- не было детей.</a:t>
            </a:r>
          </a:p>
        </p:txBody>
      </p:sp>
      <p:pic>
        <p:nvPicPr>
          <p:cNvPr id="4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3AB1FEB-5228-4E72-A74B-79A8ABD8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013" y="2042068"/>
            <a:ext cx="4457699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88C53-D56B-4598-9693-BD8E62B2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Внезапная помощь </a:t>
            </a:r>
          </a:p>
        </p:txBody>
      </p:sp>
      <p:pic>
        <p:nvPicPr>
          <p:cNvPr id="3" name="Рисунок 3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06E7EE70-93A8-4902-A689-0F11FF74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743" y="1906795"/>
            <a:ext cx="7148509" cy="4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1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D6222-4855-4B23-9C21-D4CAC73E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060155" cy="1387168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И появилась у них дочь-красавица и был пир на весь мир </a:t>
            </a:r>
          </a:p>
        </p:txBody>
      </p:sp>
      <p:pic>
        <p:nvPicPr>
          <p:cNvPr id="3" name="Рисунок 3" descr="Изображение выглядит как текст, фотография, стары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337E604F-00C2-425F-9EC5-9BC9EB0F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49" y="3126581"/>
            <a:ext cx="4898231" cy="3652837"/>
          </a:xfrm>
          <a:prstGeom prst="rect">
            <a:avLst/>
          </a:prstGeom>
        </p:spPr>
      </p:pic>
      <p:pic>
        <p:nvPicPr>
          <p:cNvPr id="4" name="Рисунок 4" descr="Изображение выглядит как фотография, мужчина, держит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A8FCFCD4-7722-428C-8674-6DD08182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" y="2316956"/>
            <a:ext cx="4660105" cy="34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6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A81D1-B363-4464-B19D-F7E8630F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11490"/>
            <a:ext cx="10728573" cy="1106148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Погрузилась царевна в весь дворец в долгий сон </a:t>
            </a:r>
          </a:p>
        </p:txBody>
      </p:sp>
      <p:pic>
        <p:nvPicPr>
          <p:cNvPr id="3" name="Рисунок 3" descr="Изображение выглядит как здание, фотография, элементы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EF651656-2158-4A2F-9E08-6C08C05D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31" y="1050132"/>
            <a:ext cx="7100886" cy="4650580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цветной, сид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CFC12B9-3220-496D-BE98-59EDCDDB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" y="3089374"/>
            <a:ext cx="5326856" cy="36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Quotable</vt:lpstr>
      <vt:lpstr>Спящая царевна </vt:lpstr>
      <vt:lpstr>Царь Матвей жил со своей царицей.</vt:lpstr>
      <vt:lpstr>У них было горе- не было детей.</vt:lpstr>
      <vt:lpstr>Внезапная помощь </vt:lpstr>
      <vt:lpstr>И появилась у них дочь-красавица и был пир на весь мир </vt:lpstr>
      <vt:lpstr>Погрузилась царевна в весь дворец в долгий сон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192</cp:revision>
  <dcterms:created xsi:type="dcterms:W3CDTF">2020-10-10T13:10:52Z</dcterms:created>
  <dcterms:modified xsi:type="dcterms:W3CDTF">2020-10-10T14:11:15Z</dcterms:modified>
</cp:coreProperties>
</file>