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7" r:id="rId7"/>
    <p:sldId id="269" r:id="rId8"/>
    <p:sldId id="266" r:id="rId9"/>
    <p:sldId id="268" r:id="rId10"/>
    <p:sldId id="270" r:id="rId11"/>
    <p:sldId id="271" r:id="rId12"/>
    <p:sldId id="275" r:id="rId13"/>
    <p:sldId id="273" r:id="rId14"/>
    <p:sldId id="264" r:id="rId15"/>
    <p:sldId id="272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97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3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9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4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5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6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2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1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6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3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5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CA56E-A3F0-44FE-9536-1E1050C0655A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99324-DAA3-4535-AD39-B63967DFEA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27" y="3018408"/>
            <a:ext cx="3477582" cy="2684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31145" y="628811"/>
            <a:ext cx="72597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>
                  <a:solidFill>
                    <a:srgbClr val="0070C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Инфраструктурный проект</a:t>
            </a:r>
          </a:p>
          <a:p>
            <a:pPr algn="ctr"/>
            <a:r>
              <a:rPr lang="ru-RU" sz="80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«Театр для всех»</a:t>
            </a:r>
            <a:endParaRPr lang="ru-RU" sz="8000" b="1" cap="none" spc="0" dirty="0">
              <a:ln>
                <a:solidFill>
                  <a:srgbClr val="0070C0"/>
                </a:solidFill>
              </a:ln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22021" y="2091734"/>
            <a:ext cx="477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CC1A6-8099-8829-7E44-4BB67ECB3EFD}"/>
              </a:ext>
            </a:extLst>
          </p:cNvPr>
          <p:cNvSpPr txBox="1"/>
          <p:nvPr/>
        </p:nvSpPr>
        <p:spPr>
          <a:xfrm>
            <a:off x="5621784" y="5004332"/>
            <a:ext cx="60945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Участники творческой группы: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Николина Наталья Владимировна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Бикбаева Анастасия Дмитриевна </a:t>
            </a:r>
          </a:p>
          <a:p>
            <a:r>
              <a:rPr lang="ru-RU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Машурик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 Елена Владимировна</a:t>
            </a:r>
          </a:p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Куратор: 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Антропова Наталья Михайловна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9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9" y="5006897"/>
            <a:ext cx="2043167" cy="1577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68493" y="362481"/>
            <a:ext cx="6824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Ожидаемые результаты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68493" y="1917280"/>
            <a:ext cx="8080922" cy="45838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8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  <a:cs typeface="Microsoft Tai Le" panose="020B0502040204020203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у обучающихся к  литературе и драматургии.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основами актёрского мастерства и выразительной сценической речи. 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театрализованных представлений на базе нашей школы.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творческих коллективов школьных и коллективами ОУ и ДОУ, профессиональными театральными площадками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altLang="ru-RU" sz="2000" b="1" i="1" dirty="0">
              <a:solidFill>
                <a:srgbClr val="0000FF"/>
              </a:solidFill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4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9" y="369382"/>
            <a:ext cx="10874644" cy="61160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4343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618">
            <a:off x="8098230" y="3563880"/>
            <a:ext cx="3734928" cy="340625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252009" y="2171700"/>
            <a:ext cx="7713685" cy="1763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8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  <a:cs typeface="Microsoft Tai Le" panose="020B0502040204020203" pitchFamily="34" charset="0"/>
            </a:endParaRPr>
          </a:p>
          <a:p>
            <a:pPr lvl="0" algn="just"/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много ножек у сороконожек.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altLang="ru-RU" sz="2000" b="1" i="1" dirty="0">
              <a:solidFill>
                <a:srgbClr val="0000FF"/>
              </a:solidFill>
              <a:cs typeface="Microsoft Tai Le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2971" y="4191000"/>
            <a:ext cx="39338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2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391685"/>
            <a:ext cx="10874644" cy="61160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941" y="961127"/>
            <a:ext cx="7336255" cy="5186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4343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618">
            <a:off x="8098230" y="3563880"/>
            <a:ext cx="3734928" cy="340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6" y="368543"/>
            <a:ext cx="10876207" cy="6120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3582" cy="3373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06" y="2131073"/>
            <a:ext cx="4263887" cy="5862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61" y="229479"/>
            <a:ext cx="3404839" cy="20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4" y="5117867"/>
            <a:ext cx="1849778" cy="1427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64" y="0"/>
            <a:ext cx="1986602" cy="15648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98219" y="0"/>
            <a:ext cx="2983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06812" y="1092724"/>
            <a:ext cx="8697951" cy="55477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</a:pP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позволяет:</a:t>
            </a:r>
          </a:p>
          <a:p>
            <a:pPr lvl="0" algn="ctr">
              <a:spcAft>
                <a:spcPts val="0"/>
              </a:spcAft>
            </a:pP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Качественно реализовать дополнительные образовательные программы по театральному искусству в</a:t>
            </a: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специально выделенном и оснащенном помещении.</a:t>
            </a:r>
          </a:p>
          <a:p>
            <a:pPr lvl="0">
              <a:spcAft>
                <a:spcPts val="0"/>
              </a:spcAft>
            </a:pP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  обучающихся  появилось  место,  где они  могут:</a:t>
            </a: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</a:t>
            </a: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раскрыть творческие способности;</a:t>
            </a: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  понять  театральную  жизнь, закулисье; 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 самореализоваться,  прочувствовать  эмоции от  собственного  участия  в проекте и улучшить эмоциональный  фон; </a:t>
            </a: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успешнее проходит адаптация и социализация.</a:t>
            </a:r>
          </a:p>
          <a:p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тимулировать обучающихся к индивидуальному творчеству в области создания собственных театральных проектов.</a:t>
            </a:r>
          </a:p>
          <a:p>
            <a:pPr lvl="0">
              <a:spcAft>
                <a:spcPts val="0"/>
              </a:spcAft>
            </a:pP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 педагогов расширились возможности в части подготовки материалов для представления на краевые, всероссийские и международные конкурсы, проводимых в различных форматах.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lvl="0" algn="just"/>
            <a:endParaRPr lang="ru-RU" sz="2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64" y="0"/>
            <a:ext cx="1986602" cy="15648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E5235-07DD-107D-D34C-D1F140FA0F68}"/>
              </a:ext>
            </a:extLst>
          </p:cNvPr>
          <p:cNvSpPr txBox="1"/>
          <p:nvPr/>
        </p:nvSpPr>
        <p:spPr>
          <a:xfrm>
            <a:off x="2564780" y="519093"/>
            <a:ext cx="6955330" cy="10215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Театр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волшебный мир. Он учит нас видеть прекрасное в жизни и людях, заставляет сердце биться сильнее, стремиться к прекрасному и доброму.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3518" b="9866"/>
          <a:stretch/>
        </p:blipFill>
        <p:spPr>
          <a:xfrm>
            <a:off x="1877887" y="1995219"/>
            <a:ext cx="4317907" cy="3816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2" y="5006898"/>
            <a:ext cx="2085261" cy="1609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689" y="2107580"/>
            <a:ext cx="2867095" cy="4324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971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64" y="0"/>
            <a:ext cx="1986602" cy="1564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2" y="5006898"/>
            <a:ext cx="2085261" cy="1609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32997" y="2710857"/>
            <a:ext cx="8236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7723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1" y="5109693"/>
            <a:ext cx="2031343" cy="1568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11630" y="186695"/>
            <a:ext cx="53158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Актуальность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75932" y="1917280"/>
            <a:ext cx="83252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cs typeface="Aharoni" panose="02010803020104030203" pitchFamily="2" charset="-79"/>
              </a:rPr>
              <a:t>Мы 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ставим задачу 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cs typeface="Aharoni" panose="02010803020104030203" pitchFamily="2" charset="-79"/>
              </a:rPr>
              <a:t>к концу 2024 года в каждой школе создать школьный театр…». </a:t>
            </a:r>
          </a:p>
          <a:p>
            <a:pPr marL="0" indent="0" algn="r">
              <a:buNone/>
            </a:pPr>
            <a:r>
              <a:rPr lang="ru-RU" sz="2400" i="1" dirty="0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Министр просвещения РФ Сергей Кравцов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театр – это особый мир в пространстве образовательного учреждения. </a:t>
            </a:r>
          </a:p>
          <a:p>
            <a:pPr marL="0" indent="0" algn="just">
              <a:buNone/>
            </a:pPr>
            <a:endParaRPr lang="ru-RU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Театральная деятельность в школе это:</a:t>
            </a:r>
          </a:p>
          <a:p>
            <a:pPr algn="just"/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путь ребёнка в общечеловеческую культуру, к нравственным ценностям своего народа; </a:t>
            </a:r>
          </a:p>
          <a:p>
            <a:pPr algn="just"/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воспитание творчески активной и гармонично развитой личности;</a:t>
            </a:r>
          </a:p>
          <a:p>
            <a:pPr algn="just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профориентация и самореализация в сфере театрального искусства. </a:t>
            </a:r>
          </a:p>
          <a:p>
            <a:pPr algn="just"/>
            <a:endParaRPr lang="ru-RU" sz="24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9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6" y="4917784"/>
            <a:ext cx="2284773" cy="1763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438" y="362481"/>
            <a:ext cx="378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Цель проекта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84583" y="1766359"/>
            <a:ext cx="8266717" cy="34668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</a:t>
            </a:r>
          </a:p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творческого, </a:t>
            </a:r>
          </a:p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интеллектуального, </a:t>
            </a:r>
          </a:p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нравственного, </a:t>
            </a:r>
          </a:p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развития личности </a:t>
            </a:r>
          </a:p>
          <a:p>
            <a:pPr lvl="0"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театрального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76005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1" y="5071207"/>
            <a:ext cx="2101065" cy="1621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89319" y="362481"/>
            <a:ext cx="4338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Задачи проекта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18371" y="1798636"/>
            <a:ext cx="8070018" cy="33610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творческий потенциал участников образовательных отношений.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ривлекать к  театральной деятельности обучающихся</a:t>
            </a: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том числе обучающихся  с  ОВЗ и  состоящих на  всех  видах  учёта.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накомить обучающихся с основами драматургии и режиссуры.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Обучать элементарным навыкам театрально-исполнительской деятельности и научить применять их на сцене.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  с  действующими  актёрами   городских  театральных  заведений для  мотивации  к  театральной  деятельности.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изготавливать театральные костюмы и декорации.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9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6" y="4666514"/>
            <a:ext cx="2442354" cy="1885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5556" y="598263"/>
            <a:ext cx="6551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  Используемые ресурсы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77444" y="1995324"/>
            <a:ext cx="7037112" cy="28673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ресурсы:</a:t>
            </a:r>
          </a:p>
          <a:p>
            <a:pPr lvl="0"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педагоги   дополнительного образования,</a:t>
            </a:r>
          </a:p>
          <a:p>
            <a:pPr marL="285750" lvl="0" indent="-285750" algn="ctr"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учителя начальных  классов и   русского языка и литературы,  </a:t>
            </a:r>
          </a:p>
          <a:p>
            <a:pPr marL="285750" lvl="0" indent="-285750" algn="ctr"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педагоги-организаторы, </a:t>
            </a:r>
          </a:p>
          <a:p>
            <a:pPr marL="285750" lvl="0" indent="-285750" algn="ctr"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руководитель   Структурного подразделения Центр дополнительного образования,   </a:t>
            </a:r>
          </a:p>
          <a:p>
            <a:pPr marL="285750" lvl="0" indent="-285750" algn="ctr">
              <a:buFontTx/>
              <a:buChar char="-"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заместители  директора   по воспитательной работе.</a:t>
            </a:r>
            <a:endParaRPr lang="ru-RU" sz="2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3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6" y="4980372"/>
            <a:ext cx="2146711" cy="1657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2673" y="220518"/>
            <a:ext cx="87145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Материально-техническое </a:t>
            </a:r>
          </a:p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обеспечение проекта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78242" y="1952832"/>
            <a:ext cx="7571678" cy="4588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Отдельное изолированное помещение площадью 58 кв.м.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Подиум для театральной студии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Комплектующие сцены: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двойные кулисы 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аудио мониторы, проектор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Оснащение зала: 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рулон-шторы, закрывающиеся  автоматически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мебель для зрителей (места для зрителей  одного  класса)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шкаф-купе для   реквизитов и  сценических  костюмов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место звукооператора: микшерский пульт, ноутбук и коммутационное оборудование.</a:t>
            </a:r>
            <a:endParaRPr lang="ru-RU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ru-RU" sz="2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1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6" y="4926890"/>
            <a:ext cx="2234351" cy="1724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69920" y="294908"/>
            <a:ext cx="4192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Целевая группа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81249" y="1917280"/>
            <a:ext cx="8169513" cy="27520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 1-11 классов школы и школ микрорайона Солнечный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</a:pPr>
            <a:endParaRPr lang="ru-RU" sz="1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школы</a:t>
            </a:r>
          </a:p>
          <a:p>
            <a:pPr lvl="0" algn="just"/>
            <a:endParaRPr lang="ru-RU" sz="1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 (законные  представители)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29412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1" y="5007006"/>
            <a:ext cx="2134940" cy="1648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83868" y="294908"/>
            <a:ext cx="2964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Партнеры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01606" y="5168831"/>
            <a:ext cx="7432507" cy="7543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 обучающихся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37C311-3E96-97F1-79EE-CB934F767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20471" b="14328"/>
          <a:stretch/>
        </p:blipFill>
        <p:spPr bwMode="auto">
          <a:xfrm>
            <a:off x="8058093" y="2330657"/>
            <a:ext cx="2446355" cy="1857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1 1">
            <a:extLst>
              <a:ext uri="{FF2B5EF4-FFF2-40B4-BE49-F238E27FC236}">
                <a16:creationId xmlns:a16="http://schemas.microsoft.com/office/drawing/2014/main" id="{506B78CA-97DC-1AA2-4C8B-0F5433D15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0609" r="48066" b="28989"/>
          <a:stretch/>
        </p:blipFill>
        <p:spPr bwMode="auto">
          <a:xfrm>
            <a:off x="1602233" y="2459218"/>
            <a:ext cx="2364740" cy="1887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FFFF49-EF27-36CC-64E3-ADC0007B73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73" t="15097" r="41155" b="41090"/>
          <a:stretch/>
        </p:blipFill>
        <p:spPr bwMode="auto">
          <a:xfrm>
            <a:off x="3482227" y="1498451"/>
            <a:ext cx="2000250" cy="140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188F70-6075-E871-8C58-60FD96A009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2" t="6513" r="77552" b="71581"/>
          <a:stretch/>
        </p:blipFill>
        <p:spPr bwMode="auto">
          <a:xfrm>
            <a:off x="6774811" y="1498451"/>
            <a:ext cx="1927860" cy="1332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31CAC1-F363-4DD2-EC9C-A07E2A8ED9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34" t="45589" r="40994" b="42621"/>
          <a:stretch/>
        </p:blipFill>
        <p:spPr bwMode="auto">
          <a:xfrm>
            <a:off x="4259766" y="3812115"/>
            <a:ext cx="3478975" cy="956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662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9" y="4882719"/>
            <a:ext cx="2160670" cy="1667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33" y="131122"/>
            <a:ext cx="2267534" cy="178615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248279" y="1604801"/>
            <a:ext cx="8200737" cy="286066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театральные группы:</a:t>
            </a:r>
          </a:p>
          <a:p>
            <a:pPr lvl="0" algn="ctr"/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Этюд» - для начальной школы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«Цветной калейдоскоп» - для среднего звена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«Театр+» - кукольная театральная студия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7EC459-936C-6A23-35DA-762078021D4B}"/>
              </a:ext>
            </a:extLst>
          </p:cNvPr>
          <p:cNvSpPr/>
          <p:nvPr/>
        </p:nvSpPr>
        <p:spPr>
          <a:xfrm>
            <a:off x="5106446" y="294908"/>
            <a:ext cx="1919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Итоги</a:t>
            </a:r>
          </a:p>
        </p:txBody>
      </p:sp>
    </p:spTree>
    <p:extLst>
      <p:ext uri="{BB962C8B-B14F-4D97-AF65-F5344CB8AC3E}">
        <p14:creationId xmlns:p14="http://schemas.microsoft.com/office/powerpoint/2010/main" val="1749794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523</Words>
  <Application>Microsoft Office PowerPoint</Application>
  <PresentationFormat>Широкоэкранный</PresentationFormat>
  <Paragraphs>96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6-6-1</dc:creator>
  <cp:lastModifiedBy>User</cp:lastModifiedBy>
  <cp:revision>59</cp:revision>
  <dcterms:created xsi:type="dcterms:W3CDTF">2023-03-24T05:53:07Z</dcterms:created>
  <dcterms:modified xsi:type="dcterms:W3CDTF">2023-09-29T08:43:06Z</dcterms:modified>
</cp:coreProperties>
</file>