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43" autoAdjust="0"/>
  </p:normalViewPr>
  <p:slideViewPr>
    <p:cSldViewPr snapToGrid="0">
      <p:cViewPr varScale="1">
        <p:scale>
          <a:sx n="84" d="100"/>
          <a:sy n="84" d="100"/>
        </p:scale>
        <p:origin x="-74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4AA-E26A-4A38-8B38-7625A2EED1E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878-76DC-4595-9536-D8E08AE951B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89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4AA-E26A-4A38-8B38-7625A2EED1E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878-76DC-4595-9536-D8E08AE951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74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4AA-E26A-4A38-8B38-7625A2EED1E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878-76DC-4595-9536-D8E08AE951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16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4AA-E26A-4A38-8B38-7625A2EED1E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878-76DC-4595-9536-D8E08AE951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60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4AA-E26A-4A38-8B38-7625A2EED1E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878-76DC-4595-9536-D8E08AE951B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129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4AA-E26A-4A38-8B38-7625A2EED1E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878-76DC-4595-9536-D8E08AE951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35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4AA-E26A-4A38-8B38-7625A2EED1E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878-76DC-4595-9536-D8E08AE951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80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4AA-E26A-4A38-8B38-7625A2EED1E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878-76DC-4595-9536-D8E08AE951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88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4AA-E26A-4A38-8B38-7625A2EED1E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878-76DC-4595-9536-D8E08AE951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97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EFC74AA-E26A-4A38-8B38-7625A2EED1E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505878-76DC-4595-9536-D8E08AE951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82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4AA-E26A-4A38-8B38-7625A2EED1E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878-76DC-4595-9536-D8E08AE951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98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EFC74AA-E26A-4A38-8B38-7625A2EED1E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7505878-76DC-4595-9536-D8E08AE951B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35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AB46C8F1-9B80-47EE-B341-D6621260E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1"/>
            <a:ext cx="10276964" cy="3701537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</a:t>
            </a:r>
            <a:endParaRPr lang="ru-RU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219944" y="5055294"/>
            <a:ext cx="10058400" cy="11430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Дата: 29.03.2023 г.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Время: 10.00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встречи: библиотека МАОУ СШ № 156</a:t>
            </a:r>
            <a:endParaRPr lang="ru-RU" sz="20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25879211-228D-43D5-AD8A-5663A7FBB3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288" y="0"/>
            <a:ext cx="3980948" cy="318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0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Повестка дня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smtClean="0"/>
              <a:t>………………….(</a:t>
            </a:r>
            <a:r>
              <a:rPr lang="ru-RU" dirty="0" err="1"/>
              <a:t>А</a:t>
            </a:r>
            <a:r>
              <a:rPr lang="ru-RU" smtClean="0"/>
              <a:t>нтропова </a:t>
            </a:r>
            <a:r>
              <a:rPr lang="ru-RU" dirty="0" smtClean="0"/>
              <a:t>Н.М. )</a:t>
            </a:r>
          </a:p>
          <a:p>
            <a:r>
              <a:rPr lang="ru-RU" dirty="0" smtClean="0"/>
              <a:t>2. Независимые процедуры : объективность, алгоритм работы ( Руднева Л.А.)</a:t>
            </a:r>
          </a:p>
          <a:p>
            <a:r>
              <a:rPr lang="ru-RU" dirty="0"/>
              <a:t>3</a:t>
            </a:r>
            <a:r>
              <a:rPr lang="ru-RU" dirty="0" smtClean="0"/>
              <a:t>. ФОП - федеральные образовательные программы (Руднева Л.А.) </a:t>
            </a:r>
          </a:p>
          <a:p>
            <a:r>
              <a:rPr lang="ru-RU" dirty="0"/>
              <a:t>4</a:t>
            </a:r>
            <a:r>
              <a:rPr lang="ru-RU" dirty="0" smtClean="0"/>
              <a:t>. Организация работы учителей 5-9 классы по формированию функциональной грамотности (</a:t>
            </a:r>
            <a:r>
              <a:rPr lang="ru-RU" dirty="0" err="1" smtClean="0"/>
              <a:t>Мушкарина</a:t>
            </a:r>
            <a:r>
              <a:rPr lang="ru-RU" dirty="0" smtClean="0"/>
              <a:t> Е.В.)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979257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2206</TotalTime>
  <Words>66</Words>
  <Application>Microsoft Office PowerPoint</Application>
  <PresentationFormat>Произвольный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Ретро</vt:lpstr>
      <vt:lpstr>ПЕДАГОГИЧЕСКИЙ СОВЕТ </vt:lpstr>
      <vt:lpstr>Повестка дня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Результаты воспитательной работы I четверти</dc:title>
  <dc:creator>adm</dc:creator>
  <cp:lastModifiedBy>6-6-1</cp:lastModifiedBy>
  <cp:revision>138</cp:revision>
  <cp:lastPrinted>2021-12-29T03:11:37Z</cp:lastPrinted>
  <dcterms:created xsi:type="dcterms:W3CDTF">2019-11-07T02:00:31Z</dcterms:created>
  <dcterms:modified xsi:type="dcterms:W3CDTF">2023-03-28T03:59:36Z</dcterms:modified>
</cp:coreProperties>
</file>